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64" r:id="rId15"/>
  </p:sldIdLst>
  <p:sldSz cx="9144000" cy="5143500" type="screen16x9"/>
  <p:notesSz cx="6858000" cy="9144000"/>
  <p:embeddedFontLst>
    <p:embeddedFont>
      <p:font typeface="Dosis" pitchFamily="2" charset="0"/>
      <p:regular r:id="rId17"/>
      <p:bold r:id="rId18"/>
    </p:embeddedFont>
    <p:embeddedFont>
      <p:font typeface="Hind Siliguri Medium" panose="02000000000000000000" pitchFamily="2" charset="0"/>
      <p:regular r:id="rId19"/>
      <p:bold r:id="rId20"/>
    </p:embeddedFont>
    <p:embeddedFont>
      <p:font typeface="Mountains of Christmas" panose="020B0604020202020204" charset="0"/>
      <p:regular r:id="rId21"/>
      <p:bold r:id="rId22"/>
    </p:embeddedFon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Nunito Sans" pitchFamily="2" charset="0"/>
      <p:regular r:id="rId27"/>
      <p:bold r:id="rId28"/>
      <p:italic r:id="rId29"/>
      <p:boldItalic r:id="rId30"/>
    </p:embeddedFont>
    <p:embeddedFont>
      <p:font typeface="Patua One" panose="020B0604020202020204" charset="0"/>
      <p:regular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9AA0A6"/>
          </p15:clr>
        </p15:guide>
        <p15:guide id="2" orient="horz" pos="2443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106"/>
        <p:guide orient="horz" pos="24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ck Parker" userId="09b374ff8df963ed" providerId="LiveId" clId="{458CA7E1-A86B-4583-AE15-7073CE999C90}"/>
    <pc:docChg chg="undo custSel addSld modSld sldOrd">
      <pc:chgData name="Brock Parker" userId="09b374ff8df963ed" providerId="LiveId" clId="{458CA7E1-A86B-4583-AE15-7073CE999C90}" dt="2022-07-22T17:07:27.223" v="194" actId="20577"/>
      <pc:docMkLst>
        <pc:docMk/>
      </pc:docMkLst>
      <pc:sldChg chg="modSp mod">
        <pc:chgData name="Brock Parker" userId="09b374ff8df963ed" providerId="LiveId" clId="{458CA7E1-A86B-4583-AE15-7073CE999C90}" dt="2022-07-22T16:59:48.402" v="116" actId="20577"/>
        <pc:sldMkLst>
          <pc:docMk/>
          <pc:sldMk cId="0" sldId="257"/>
        </pc:sldMkLst>
        <pc:spChg chg="mod">
          <ac:chgData name="Brock Parker" userId="09b374ff8df963ed" providerId="LiveId" clId="{458CA7E1-A86B-4583-AE15-7073CE999C90}" dt="2022-07-22T16:59:16.790" v="12" actId="20577"/>
          <ac:spMkLst>
            <pc:docMk/>
            <pc:sldMk cId="0" sldId="257"/>
            <ac:spMk id="5513" creationId="{00000000-0000-0000-0000-000000000000}"/>
          </ac:spMkLst>
        </pc:spChg>
        <pc:spChg chg="mod">
          <ac:chgData name="Brock Parker" userId="09b374ff8df963ed" providerId="LiveId" clId="{458CA7E1-A86B-4583-AE15-7073CE999C90}" dt="2022-07-22T16:59:20.629" v="13"/>
          <ac:spMkLst>
            <pc:docMk/>
            <pc:sldMk cId="0" sldId="257"/>
            <ac:spMk id="5514" creationId="{00000000-0000-0000-0000-000000000000}"/>
          </ac:spMkLst>
        </pc:spChg>
        <pc:spChg chg="mod">
          <ac:chgData name="Brock Parker" userId="09b374ff8df963ed" providerId="LiveId" clId="{458CA7E1-A86B-4583-AE15-7073CE999C90}" dt="2022-07-22T16:59:32.590" v="43" actId="20577"/>
          <ac:spMkLst>
            <pc:docMk/>
            <pc:sldMk cId="0" sldId="257"/>
            <ac:spMk id="5518" creationId="{00000000-0000-0000-0000-000000000000}"/>
          </ac:spMkLst>
        </pc:spChg>
        <pc:spChg chg="mod">
          <ac:chgData name="Brock Parker" userId="09b374ff8df963ed" providerId="LiveId" clId="{458CA7E1-A86B-4583-AE15-7073CE999C90}" dt="2022-07-22T16:59:48.402" v="116" actId="20577"/>
          <ac:spMkLst>
            <pc:docMk/>
            <pc:sldMk cId="0" sldId="257"/>
            <ac:spMk id="5519" creationId="{00000000-0000-0000-0000-000000000000}"/>
          </ac:spMkLst>
        </pc:spChg>
        <pc:grpChg chg="mod">
          <ac:chgData name="Brock Parker" userId="09b374ff8df963ed" providerId="LiveId" clId="{458CA7E1-A86B-4583-AE15-7073CE999C90}" dt="2022-07-22T16:59:14.322" v="7" actId="1076"/>
          <ac:grpSpMkLst>
            <pc:docMk/>
            <pc:sldMk cId="0" sldId="257"/>
            <ac:grpSpMk id="5539" creationId="{00000000-0000-0000-0000-000000000000}"/>
          </ac:grpSpMkLst>
        </pc:grpChg>
        <pc:grpChg chg="mod">
          <ac:chgData name="Brock Parker" userId="09b374ff8df963ed" providerId="LiveId" clId="{458CA7E1-A86B-4583-AE15-7073CE999C90}" dt="2022-07-22T16:59:09.427" v="6" actId="1038"/>
          <ac:grpSpMkLst>
            <pc:docMk/>
            <pc:sldMk cId="0" sldId="257"/>
            <ac:grpSpMk id="5581" creationId="{00000000-0000-0000-0000-000000000000}"/>
          </ac:grpSpMkLst>
        </pc:grpChg>
      </pc:sldChg>
      <pc:sldChg chg="delSp mod delAnim modAnim">
        <pc:chgData name="Brock Parker" userId="09b374ff8df963ed" providerId="LiveId" clId="{458CA7E1-A86B-4583-AE15-7073CE999C90}" dt="2022-07-22T17:02:43.388" v="119"/>
        <pc:sldMkLst>
          <pc:docMk/>
          <pc:sldMk cId="0" sldId="262"/>
        </pc:sldMkLst>
        <pc:picChg chg="del">
          <ac:chgData name="Brock Parker" userId="09b374ff8df963ed" providerId="LiveId" clId="{458CA7E1-A86B-4583-AE15-7073CE999C90}" dt="2022-07-22T17:02:15.824" v="117" actId="478"/>
          <ac:picMkLst>
            <pc:docMk/>
            <pc:sldMk cId="0" sldId="262"/>
            <ac:picMk id="5719" creationId="{00000000-0000-0000-0000-000000000000}"/>
          </ac:picMkLst>
        </pc:picChg>
      </pc:sldChg>
      <pc:sldChg chg="modSp add mod ord">
        <pc:chgData name="Brock Parker" userId="09b374ff8df963ed" providerId="LiveId" clId="{458CA7E1-A86B-4583-AE15-7073CE999C90}" dt="2022-07-22T17:07:27.223" v="194" actId="20577"/>
        <pc:sldMkLst>
          <pc:docMk/>
          <pc:sldMk cId="2517016535" sldId="270"/>
        </pc:sldMkLst>
        <pc:spChg chg="mod">
          <ac:chgData name="Brock Parker" userId="09b374ff8df963ed" providerId="LiveId" clId="{458CA7E1-A86B-4583-AE15-7073CE999C90}" dt="2022-07-22T17:06:05.433" v="140" actId="20577"/>
          <ac:spMkLst>
            <pc:docMk/>
            <pc:sldMk cId="2517016535" sldId="270"/>
            <ac:spMk id="5731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7:15.533" v="182" actId="20577"/>
          <ac:spMkLst>
            <pc:docMk/>
            <pc:sldMk cId="2517016535" sldId="270"/>
            <ac:spMk id="5732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7:14" v="181" actId="20577"/>
          <ac:spMkLst>
            <pc:docMk/>
            <pc:sldMk cId="2517016535" sldId="270"/>
            <ac:spMk id="5733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7:17.145" v="183" actId="20577"/>
          <ac:spMkLst>
            <pc:docMk/>
            <pc:sldMk cId="2517016535" sldId="270"/>
            <ac:spMk id="5734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7:27.223" v="194" actId="20577"/>
          <ac:spMkLst>
            <pc:docMk/>
            <pc:sldMk cId="2517016535" sldId="270"/>
            <ac:spMk id="5735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6:14.742" v="142" actId="20577"/>
          <ac:spMkLst>
            <pc:docMk/>
            <pc:sldMk cId="2517016535" sldId="270"/>
            <ac:spMk id="5736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6:22.456" v="155" actId="20577"/>
          <ac:spMkLst>
            <pc:docMk/>
            <pc:sldMk cId="2517016535" sldId="270"/>
            <ac:spMk id="5737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6:16.784" v="145" actId="20577"/>
          <ac:spMkLst>
            <pc:docMk/>
            <pc:sldMk cId="2517016535" sldId="270"/>
            <ac:spMk id="5738" creationId="{00000000-0000-0000-0000-000000000000}"/>
          </ac:spMkLst>
        </pc:spChg>
        <pc:spChg chg="mod">
          <ac:chgData name="Brock Parker" userId="09b374ff8df963ed" providerId="LiveId" clId="{458CA7E1-A86B-4583-AE15-7073CE999C90}" dt="2022-07-22T17:06:19.219" v="148" actId="20577"/>
          <ac:spMkLst>
            <pc:docMk/>
            <pc:sldMk cId="2517016535" sldId="270"/>
            <ac:spMk id="573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c624a2eb9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7" name="Google Shape;5457;gc624a2eb9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g13bafaf431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9" name="Google Shape;5619;g13bafaf431e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78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g13bf11303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1" name="Google Shape;5681;g13bf113035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971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g13bf11303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4" name="Google Shape;5674;g13bf11303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132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13bf113035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13bf113035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along flare loops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104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gc9a1aaa555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8" name="Google Shape;5748;gc9a1aaa555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3bafaf431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13bafaf431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c9a1aaa55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c9a1aaa55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g13bafaf431e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0" name="Google Shape;5610;g13bafaf431e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g13bafaf431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9" name="Google Shape;5619;g13bafaf431e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g13bf11303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4" name="Google Shape;5674;g13bf11303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g13bf11303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1" name="Google Shape;5681;g13bf113035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g13bf113035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5" name="Google Shape;5725;g13bf113035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along flare loops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c9a1aaa55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c9a1aaa55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89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6" name="Google Shape;16;p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3" name="Google Shape;203;p2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"/>
          <p:cNvSpPr txBox="1">
            <a:spLocks noGrp="1"/>
          </p:cNvSpPr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1"/>
          </p:nvPr>
        </p:nvSpPr>
        <p:spPr>
          <a:xfrm>
            <a:off x="709726" y="3365100"/>
            <a:ext cx="3483900" cy="47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326550" y="4254975"/>
            <a:ext cx="272051" cy="272301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1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813" name="Google Shape;1813;p1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1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15" name="Google Shape;1815;p1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8" name="Google Shape;1818;p1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9" name="Google Shape;1819;p1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820" name="Google Shape;1820;p1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0" name="Google Shape;2000;p11"/>
          <p:cNvGrpSpPr/>
          <p:nvPr/>
        </p:nvGrpSpPr>
        <p:grpSpPr>
          <a:xfrm>
            <a:off x="606079" y="443167"/>
            <a:ext cx="7825193" cy="4279202"/>
            <a:chOff x="606079" y="443167"/>
            <a:chExt cx="7825193" cy="4279202"/>
          </a:xfrm>
        </p:grpSpPr>
        <p:grpSp>
          <p:nvGrpSpPr>
            <p:cNvPr id="2001" name="Google Shape;2001;p11"/>
            <p:cNvGrpSpPr/>
            <p:nvPr/>
          </p:nvGrpSpPr>
          <p:grpSpPr>
            <a:xfrm flipH="1">
              <a:off x="6953201" y="490179"/>
              <a:ext cx="1478072" cy="614129"/>
              <a:chOff x="219125" y="484675"/>
              <a:chExt cx="1622650" cy="674200"/>
            </a:xfrm>
          </p:grpSpPr>
          <p:sp>
            <p:nvSpPr>
              <p:cNvPr id="2002" name="Google Shape;2002;p1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003" name="Google Shape;2003;p1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004" name="Google Shape;2004;p1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1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1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7" name="Google Shape;2007;p11"/>
            <p:cNvGrpSpPr/>
            <p:nvPr/>
          </p:nvGrpSpPr>
          <p:grpSpPr>
            <a:xfrm flipH="1">
              <a:off x="809166" y="3652325"/>
              <a:ext cx="740188" cy="1070044"/>
              <a:chOff x="8233275" y="1900925"/>
              <a:chExt cx="753525" cy="1089325"/>
            </a:xfrm>
          </p:grpSpPr>
          <p:sp>
            <p:nvSpPr>
              <p:cNvPr id="2008" name="Google Shape;2008;p1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09" name="Google Shape;2009;p1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2" name="Google Shape;2012;p11"/>
            <p:cNvGrpSpPr/>
            <p:nvPr/>
          </p:nvGrpSpPr>
          <p:grpSpPr>
            <a:xfrm flipH="1">
              <a:off x="4253890" y="485627"/>
              <a:ext cx="740177" cy="816582"/>
              <a:chOff x="6715777" y="3950739"/>
              <a:chExt cx="586325" cy="646900"/>
            </a:xfrm>
          </p:grpSpPr>
          <p:sp>
            <p:nvSpPr>
              <p:cNvPr id="2013" name="Google Shape;2013;p1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14" name="Google Shape;2014;p1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15" name="Google Shape;2015;p1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0" name="Google Shape;2020;p11"/>
            <p:cNvGrpSpPr/>
            <p:nvPr/>
          </p:nvGrpSpPr>
          <p:grpSpPr>
            <a:xfrm flipH="1">
              <a:off x="606079" y="443167"/>
              <a:ext cx="740215" cy="1050616"/>
              <a:chOff x="8082452" y="285774"/>
              <a:chExt cx="498898" cy="708105"/>
            </a:xfrm>
          </p:grpSpPr>
          <p:grpSp>
            <p:nvGrpSpPr>
              <p:cNvPr id="2021" name="Google Shape;2021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22" name="Google Shape;2022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23" name="Google Shape;2023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7" name="Google Shape;2027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8" name="Google Shape;2028;p11"/>
            <p:cNvGrpSpPr/>
            <p:nvPr/>
          </p:nvGrpSpPr>
          <p:grpSpPr>
            <a:xfrm rot="-5400000" flipH="1">
              <a:off x="7726664" y="4111407"/>
              <a:ext cx="373126" cy="529592"/>
              <a:chOff x="8082452" y="285774"/>
              <a:chExt cx="498898" cy="708105"/>
            </a:xfrm>
          </p:grpSpPr>
          <p:grpSp>
            <p:nvGrpSpPr>
              <p:cNvPr id="2029" name="Google Shape;2029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30" name="Google Shape;2030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31" name="Google Shape;2031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35" name="Google Shape;2035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36" name="Google Shape;2036;p11"/>
          <p:cNvGrpSpPr/>
          <p:nvPr/>
        </p:nvGrpSpPr>
        <p:grpSpPr>
          <a:xfrm>
            <a:off x="1238467" y="607425"/>
            <a:ext cx="7192819" cy="4139024"/>
            <a:chOff x="1238467" y="607425"/>
            <a:chExt cx="7192819" cy="4139024"/>
          </a:xfrm>
        </p:grpSpPr>
        <p:sp>
          <p:nvSpPr>
            <p:cNvPr id="2037" name="Google Shape;2037;p11"/>
            <p:cNvSpPr/>
            <p:nvPr/>
          </p:nvSpPr>
          <p:spPr>
            <a:xfrm flipH="1">
              <a:off x="1238467" y="3398239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1"/>
            <p:cNvSpPr/>
            <p:nvPr/>
          </p:nvSpPr>
          <p:spPr>
            <a:xfrm flipH="1">
              <a:off x="5999052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1"/>
            <p:cNvSpPr/>
            <p:nvPr/>
          </p:nvSpPr>
          <p:spPr>
            <a:xfrm flipH="1">
              <a:off x="1671363" y="828788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1"/>
            <p:cNvSpPr/>
            <p:nvPr/>
          </p:nvSpPr>
          <p:spPr>
            <a:xfrm flipH="1">
              <a:off x="7901684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1"/>
            <p:cNvSpPr/>
            <p:nvPr/>
          </p:nvSpPr>
          <p:spPr>
            <a:xfrm flipH="1">
              <a:off x="1617735" y="413235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1"/>
            <p:cNvSpPr/>
            <p:nvPr/>
          </p:nvSpPr>
          <p:spPr>
            <a:xfrm flipH="1">
              <a:off x="6816584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3" name="Google Shape;2043;p11"/>
          <p:cNvSpPr txBox="1">
            <a:spLocks noGrp="1"/>
          </p:cNvSpPr>
          <p:nvPr>
            <p:ph type="subTitle" idx="1"/>
          </p:nvPr>
        </p:nvSpPr>
        <p:spPr>
          <a:xfrm>
            <a:off x="1426025" y="3139998"/>
            <a:ext cx="62922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44" name="Google Shape;204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4275"/>
            <a:ext cx="7717800" cy="1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045" name="Google Shape;2045;p11"/>
          <p:cNvGrpSpPr/>
          <p:nvPr/>
        </p:nvGrpSpPr>
        <p:grpSpPr>
          <a:xfrm>
            <a:off x="2012692" y="4056853"/>
            <a:ext cx="5165195" cy="5165195"/>
            <a:chOff x="-1258000" y="444900"/>
            <a:chExt cx="3166500" cy="3166500"/>
          </a:xfrm>
        </p:grpSpPr>
        <p:sp>
          <p:nvSpPr>
            <p:cNvPr id="2046" name="Google Shape;2046;p11"/>
            <p:cNvSpPr/>
            <p:nvPr/>
          </p:nvSpPr>
          <p:spPr>
            <a:xfrm>
              <a:off x="-1258000" y="444900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-1163375" y="539400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-1070605" y="632156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-1087025" y="615751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-999001" y="703700"/>
              <a:ext cx="2648700" cy="26487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-999012" y="699692"/>
              <a:ext cx="2648700" cy="2648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2" name="Google Shape;2052;p11"/>
            <p:cNvGrpSpPr/>
            <p:nvPr/>
          </p:nvGrpSpPr>
          <p:grpSpPr>
            <a:xfrm>
              <a:off x="-915045" y="787710"/>
              <a:ext cx="2480778" cy="2480778"/>
              <a:chOff x="4053950" y="1851775"/>
              <a:chExt cx="447600" cy="447600"/>
            </a:xfrm>
          </p:grpSpPr>
          <p:sp>
            <p:nvSpPr>
              <p:cNvPr id="2053" name="Google Shape;2053;p11"/>
              <p:cNvSpPr/>
              <p:nvPr/>
            </p:nvSpPr>
            <p:spPr>
              <a:xfrm>
                <a:off x="4053950" y="1851775"/>
                <a:ext cx="447600" cy="4476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904" extrusionOk="0">
                    <a:moveTo>
                      <a:pt x="8938" y="1"/>
                    </a:moveTo>
                    <a:cubicBezTo>
                      <a:pt x="3998" y="1"/>
                      <a:pt x="1" y="4027"/>
                      <a:pt x="1" y="8966"/>
                    </a:cubicBezTo>
                    <a:cubicBezTo>
                      <a:pt x="1" y="13906"/>
                      <a:pt x="3998" y="17903"/>
                      <a:pt x="8938" y="17903"/>
                    </a:cubicBezTo>
                    <a:cubicBezTo>
                      <a:pt x="13877" y="17903"/>
                      <a:pt x="17903" y="13906"/>
                      <a:pt x="17903" y="8966"/>
                    </a:cubicBezTo>
                    <a:cubicBezTo>
                      <a:pt x="17903" y="4027"/>
                      <a:pt x="13877" y="1"/>
                      <a:pt x="89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4076100" y="1874625"/>
                <a:ext cx="402600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16104" h="16076" extrusionOk="0">
                    <a:moveTo>
                      <a:pt x="8052" y="0"/>
                    </a:moveTo>
                    <a:cubicBezTo>
                      <a:pt x="3626" y="0"/>
                      <a:pt x="1" y="3598"/>
                      <a:pt x="1" y="8052"/>
                    </a:cubicBezTo>
                    <a:cubicBezTo>
                      <a:pt x="1" y="12478"/>
                      <a:pt x="3626" y="16076"/>
                      <a:pt x="8052" y="16076"/>
                    </a:cubicBezTo>
                    <a:cubicBezTo>
                      <a:pt x="12506" y="16076"/>
                      <a:pt x="16104" y="12478"/>
                      <a:pt x="16104" y="8052"/>
                    </a:cubicBezTo>
                    <a:cubicBezTo>
                      <a:pt x="16104" y="3598"/>
                      <a:pt x="12506" y="0"/>
                      <a:pt x="8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4319475" y="1880343"/>
                <a:ext cx="1527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2620" extrusionOk="0">
                    <a:moveTo>
                      <a:pt x="373" y="0"/>
                    </a:moveTo>
                    <a:cubicBezTo>
                      <a:pt x="145" y="427"/>
                      <a:pt x="1" y="914"/>
                      <a:pt x="1" y="1371"/>
                    </a:cubicBezTo>
                    <a:cubicBezTo>
                      <a:pt x="1" y="1828"/>
                      <a:pt x="115" y="2284"/>
                      <a:pt x="373" y="2627"/>
                    </a:cubicBezTo>
                    <a:cubicBezTo>
                      <a:pt x="659" y="3027"/>
                      <a:pt x="1086" y="3255"/>
                      <a:pt x="1485" y="3511"/>
                    </a:cubicBezTo>
                    <a:cubicBezTo>
                      <a:pt x="2228" y="3998"/>
                      <a:pt x="2771" y="4626"/>
                      <a:pt x="2742" y="5539"/>
                    </a:cubicBezTo>
                    <a:cubicBezTo>
                      <a:pt x="2742" y="6396"/>
                      <a:pt x="2429" y="7223"/>
                      <a:pt x="2342" y="8079"/>
                    </a:cubicBezTo>
                    <a:cubicBezTo>
                      <a:pt x="2257" y="8936"/>
                      <a:pt x="2285" y="9822"/>
                      <a:pt x="2570" y="10621"/>
                    </a:cubicBezTo>
                    <a:cubicBezTo>
                      <a:pt x="2970" y="11649"/>
                      <a:pt x="3799" y="12305"/>
                      <a:pt x="4740" y="12620"/>
                    </a:cubicBezTo>
                    <a:cubicBezTo>
                      <a:pt x="5055" y="12220"/>
                      <a:pt x="5311" y="11791"/>
                      <a:pt x="5540" y="11364"/>
                    </a:cubicBezTo>
                    <a:cubicBezTo>
                      <a:pt x="4969" y="10850"/>
                      <a:pt x="4541" y="10192"/>
                      <a:pt x="4370" y="9393"/>
                    </a:cubicBezTo>
                    <a:cubicBezTo>
                      <a:pt x="4085" y="7908"/>
                      <a:pt x="5055" y="6709"/>
                      <a:pt x="6111" y="5795"/>
                    </a:cubicBezTo>
                    <a:cubicBezTo>
                      <a:pt x="5398" y="2970"/>
                      <a:pt x="3198" y="743"/>
                      <a:pt x="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4143932" y="1874618"/>
                <a:ext cx="180600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7224" h="9196" extrusionOk="0">
                    <a:moveTo>
                      <a:pt x="4825" y="1"/>
                    </a:moveTo>
                    <a:lnTo>
                      <a:pt x="4825" y="1"/>
                    </a:lnTo>
                    <a:cubicBezTo>
                      <a:pt x="2970" y="115"/>
                      <a:pt x="1284" y="857"/>
                      <a:pt x="1" y="2027"/>
                    </a:cubicBezTo>
                    <a:cubicBezTo>
                      <a:pt x="713" y="2571"/>
                      <a:pt x="1741" y="2742"/>
                      <a:pt x="2570" y="3112"/>
                    </a:cubicBezTo>
                    <a:cubicBezTo>
                      <a:pt x="3941" y="3740"/>
                      <a:pt x="4626" y="5110"/>
                      <a:pt x="4854" y="6538"/>
                    </a:cubicBezTo>
                    <a:cubicBezTo>
                      <a:pt x="4939" y="7196"/>
                      <a:pt x="4969" y="7881"/>
                      <a:pt x="5224" y="8479"/>
                    </a:cubicBezTo>
                    <a:cubicBezTo>
                      <a:pt x="5368" y="8822"/>
                      <a:pt x="5681" y="9194"/>
                      <a:pt x="6081" y="9194"/>
                    </a:cubicBezTo>
                    <a:cubicBezTo>
                      <a:pt x="6094" y="9195"/>
                      <a:pt x="6107" y="9196"/>
                      <a:pt x="6120" y="9196"/>
                    </a:cubicBezTo>
                    <a:cubicBezTo>
                      <a:pt x="6496" y="9196"/>
                      <a:pt x="6714" y="8812"/>
                      <a:pt x="6853" y="8509"/>
                    </a:cubicBezTo>
                    <a:cubicBezTo>
                      <a:pt x="7223" y="7538"/>
                      <a:pt x="6652" y="6538"/>
                      <a:pt x="6168" y="5739"/>
                    </a:cubicBezTo>
                    <a:cubicBezTo>
                      <a:pt x="5738" y="4996"/>
                      <a:pt x="5282" y="4254"/>
                      <a:pt x="4969" y="3454"/>
                    </a:cubicBezTo>
                    <a:cubicBezTo>
                      <a:pt x="4653" y="2598"/>
                      <a:pt x="4539" y="1684"/>
                      <a:pt x="4683" y="771"/>
                    </a:cubicBezTo>
                    <a:cubicBezTo>
                      <a:pt x="4711" y="515"/>
                      <a:pt x="4768" y="257"/>
                      <a:pt x="4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4076100" y="1968825"/>
                <a:ext cx="275550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1022" h="12251" extrusionOk="0">
                    <a:moveTo>
                      <a:pt x="1228" y="1"/>
                    </a:moveTo>
                    <a:cubicBezTo>
                      <a:pt x="458" y="1257"/>
                      <a:pt x="1" y="2714"/>
                      <a:pt x="1" y="4284"/>
                    </a:cubicBezTo>
                    <a:cubicBezTo>
                      <a:pt x="1" y="4599"/>
                      <a:pt x="28" y="4912"/>
                      <a:pt x="58" y="5227"/>
                    </a:cubicBezTo>
                    <a:cubicBezTo>
                      <a:pt x="572" y="4912"/>
                      <a:pt x="1086" y="4626"/>
                      <a:pt x="1657" y="4599"/>
                    </a:cubicBezTo>
                    <a:cubicBezTo>
                      <a:pt x="2513" y="4599"/>
                      <a:pt x="2913" y="5426"/>
                      <a:pt x="2998" y="6141"/>
                    </a:cubicBezTo>
                    <a:cubicBezTo>
                      <a:pt x="3142" y="7481"/>
                      <a:pt x="2856" y="8852"/>
                      <a:pt x="3199" y="10165"/>
                    </a:cubicBezTo>
                    <a:cubicBezTo>
                      <a:pt x="3256" y="10394"/>
                      <a:pt x="3340" y="10652"/>
                      <a:pt x="3455" y="10880"/>
                    </a:cubicBezTo>
                    <a:cubicBezTo>
                      <a:pt x="3854" y="11166"/>
                      <a:pt x="4284" y="11394"/>
                      <a:pt x="4740" y="11593"/>
                    </a:cubicBezTo>
                    <a:cubicBezTo>
                      <a:pt x="5197" y="11508"/>
                      <a:pt x="5654" y="11136"/>
                      <a:pt x="6054" y="10880"/>
                    </a:cubicBezTo>
                    <a:cubicBezTo>
                      <a:pt x="6415" y="10651"/>
                      <a:pt x="6803" y="10499"/>
                      <a:pt x="7207" y="10499"/>
                    </a:cubicBezTo>
                    <a:cubicBezTo>
                      <a:pt x="7409" y="10499"/>
                      <a:pt x="7615" y="10537"/>
                      <a:pt x="7824" y="10622"/>
                    </a:cubicBezTo>
                    <a:cubicBezTo>
                      <a:pt x="8338" y="10823"/>
                      <a:pt x="8708" y="11280"/>
                      <a:pt x="8966" y="11764"/>
                    </a:cubicBezTo>
                    <a:cubicBezTo>
                      <a:pt x="9050" y="11908"/>
                      <a:pt x="9137" y="12079"/>
                      <a:pt x="9194" y="12251"/>
                    </a:cubicBezTo>
                    <a:cubicBezTo>
                      <a:pt x="9823" y="12164"/>
                      <a:pt x="10421" y="11992"/>
                      <a:pt x="11022" y="11764"/>
                    </a:cubicBezTo>
                    <a:cubicBezTo>
                      <a:pt x="10878" y="11421"/>
                      <a:pt x="10793" y="11079"/>
                      <a:pt x="10679" y="10736"/>
                    </a:cubicBezTo>
                    <a:cubicBezTo>
                      <a:pt x="10364" y="9594"/>
                      <a:pt x="9823" y="8596"/>
                      <a:pt x="8738" y="8025"/>
                    </a:cubicBezTo>
                    <a:cubicBezTo>
                      <a:pt x="7908" y="7596"/>
                      <a:pt x="6853" y="7367"/>
                      <a:pt x="6396" y="6483"/>
                    </a:cubicBezTo>
                    <a:cubicBezTo>
                      <a:pt x="5940" y="5512"/>
                      <a:pt x="6367" y="4455"/>
                      <a:pt x="6282" y="3484"/>
                    </a:cubicBezTo>
                    <a:cubicBezTo>
                      <a:pt x="6195" y="2258"/>
                      <a:pt x="5083" y="1858"/>
                      <a:pt x="4026" y="1630"/>
                    </a:cubicBezTo>
                    <a:cubicBezTo>
                      <a:pt x="3112" y="1429"/>
                      <a:pt x="1856" y="1257"/>
                      <a:pt x="1371" y="287"/>
                    </a:cubicBezTo>
                    <a:cubicBezTo>
                      <a:pt x="1314" y="202"/>
                      <a:pt x="1257" y="115"/>
                      <a:pt x="1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58" name="Google Shape;2058;p11"/>
          <p:cNvGrpSpPr/>
          <p:nvPr/>
        </p:nvGrpSpPr>
        <p:grpSpPr>
          <a:xfrm>
            <a:off x="2563736" y="519371"/>
            <a:ext cx="576423" cy="560984"/>
            <a:chOff x="6135492" y="1597374"/>
            <a:chExt cx="758751" cy="738429"/>
          </a:xfrm>
        </p:grpSpPr>
        <p:sp>
          <p:nvSpPr>
            <p:cNvPr id="2059" name="Google Shape;2059;p11"/>
            <p:cNvSpPr/>
            <p:nvPr/>
          </p:nvSpPr>
          <p:spPr>
            <a:xfrm>
              <a:off x="6135492" y="1597374"/>
              <a:ext cx="758751" cy="738429"/>
            </a:xfrm>
            <a:custGeom>
              <a:avLst/>
              <a:gdLst/>
              <a:ahLst/>
              <a:cxnLst/>
              <a:rect l="l" t="t" r="r" b="b"/>
              <a:pathLst>
                <a:path w="5227" h="5087" extrusionOk="0">
                  <a:moveTo>
                    <a:pt x="2591" y="0"/>
                  </a:moveTo>
                  <a:cubicBezTo>
                    <a:pt x="2556" y="0"/>
                    <a:pt x="2521" y="1"/>
                    <a:pt x="2486" y="2"/>
                  </a:cubicBezTo>
                  <a:cubicBezTo>
                    <a:pt x="1086" y="87"/>
                    <a:pt x="1" y="1286"/>
                    <a:pt x="88" y="2686"/>
                  </a:cubicBezTo>
                  <a:cubicBezTo>
                    <a:pt x="143" y="4048"/>
                    <a:pt x="1283" y="5087"/>
                    <a:pt x="2634" y="5087"/>
                  </a:cubicBezTo>
                  <a:cubicBezTo>
                    <a:pt x="2670" y="5087"/>
                    <a:pt x="2706" y="5086"/>
                    <a:pt x="2742" y="5084"/>
                  </a:cubicBezTo>
                  <a:cubicBezTo>
                    <a:pt x="4142" y="4998"/>
                    <a:pt x="5227" y="3828"/>
                    <a:pt x="5140" y="2428"/>
                  </a:cubicBezTo>
                  <a:cubicBezTo>
                    <a:pt x="5084" y="1065"/>
                    <a:pt x="3944" y="0"/>
                    <a:pt x="2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6313895" y="1597664"/>
              <a:ext cx="435190" cy="112644"/>
            </a:xfrm>
            <a:custGeom>
              <a:avLst/>
              <a:gdLst/>
              <a:ahLst/>
              <a:cxnLst/>
              <a:rect l="l" t="t" r="r" b="b"/>
              <a:pathLst>
                <a:path w="2998" h="776" extrusionOk="0">
                  <a:moveTo>
                    <a:pt x="1399" y="0"/>
                  </a:moveTo>
                  <a:cubicBezTo>
                    <a:pt x="885" y="0"/>
                    <a:pt x="400" y="172"/>
                    <a:pt x="1" y="427"/>
                  </a:cubicBezTo>
                  <a:cubicBezTo>
                    <a:pt x="85" y="457"/>
                    <a:pt x="172" y="484"/>
                    <a:pt x="257" y="542"/>
                  </a:cubicBezTo>
                  <a:cubicBezTo>
                    <a:pt x="572" y="685"/>
                    <a:pt x="885" y="743"/>
                    <a:pt x="1257" y="770"/>
                  </a:cubicBezTo>
                  <a:cubicBezTo>
                    <a:pt x="1337" y="774"/>
                    <a:pt x="1417" y="776"/>
                    <a:pt x="1497" y="776"/>
                  </a:cubicBezTo>
                  <a:cubicBezTo>
                    <a:pt x="2009" y="776"/>
                    <a:pt x="2503" y="698"/>
                    <a:pt x="2997" y="599"/>
                  </a:cubicBezTo>
                  <a:cubicBezTo>
                    <a:pt x="2570" y="229"/>
                    <a:pt x="1999" y="0"/>
                    <a:pt x="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6148121" y="1755164"/>
              <a:ext cx="733639" cy="391206"/>
            </a:xfrm>
            <a:custGeom>
              <a:avLst/>
              <a:gdLst/>
              <a:ahLst/>
              <a:cxnLst/>
              <a:rect l="l" t="t" r="r" b="b"/>
              <a:pathLst>
                <a:path w="5054" h="2695" extrusionOk="0">
                  <a:moveTo>
                    <a:pt x="4596" y="0"/>
                  </a:moveTo>
                  <a:cubicBezTo>
                    <a:pt x="4197" y="0"/>
                    <a:pt x="3769" y="172"/>
                    <a:pt x="3397" y="256"/>
                  </a:cubicBezTo>
                  <a:cubicBezTo>
                    <a:pt x="2997" y="370"/>
                    <a:pt x="2570" y="457"/>
                    <a:pt x="2141" y="484"/>
                  </a:cubicBezTo>
                  <a:cubicBezTo>
                    <a:pt x="1962" y="497"/>
                    <a:pt x="1778" y="504"/>
                    <a:pt x="1593" y="504"/>
                  </a:cubicBezTo>
                  <a:cubicBezTo>
                    <a:pt x="1336" y="504"/>
                    <a:pt x="1077" y="490"/>
                    <a:pt x="827" y="457"/>
                  </a:cubicBezTo>
                  <a:cubicBezTo>
                    <a:pt x="629" y="427"/>
                    <a:pt x="428" y="400"/>
                    <a:pt x="229" y="400"/>
                  </a:cubicBezTo>
                  <a:cubicBezTo>
                    <a:pt x="85" y="713"/>
                    <a:pt x="1" y="1085"/>
                    <a:pt x="1" y="1455"/>
                  </a:cubicBezTo>
                  <a:cubicBezTo>
                    <a:pt x="1" y="1912"/>
                    <a:pt x="115" y="2312"/>
                    <a:pt x="314" y="2684"/>
                  </a:cubicBezTo>
                  <a:cubicBezTo>
                    <a:pt x="384" y="2691"/>
                    <a:pt x="455" y="2694"/>
                    <a:pt x="526" y="2694"/>
                  </a:cubicBezTo>
                  <a:cubicBezTo>
                    <a:pt x="742" y="2694"/>
                    <a:pt x="963" y="2663"/>
                    <a:pt x="1200" y="2597"/>
                  </a:cubicBezTo>
                  <a:cubicBezTo>
                    <a:pt x="1714" y="2426"/>
                    <a:pt x="2171" y="2140"/>
                    <a:pt x="2684" y="1912"/>
                  </a:cubicBezTo>
                  <a:cubicBezTo>
                    <a:pt x="3454" y="1599"/>
                    <a:pt x="4254" y="1341"/>
                    <a:pt x="5053" y="1113"/>
                  </a:cubicBezTo>
                  <a:cubicBezTo>
                    <a:pt x="4996" y="685"/>
                    <a:pt x="4825" y="313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6405056" y="2077857"/>
              <a:ext cx="460012" cy="257659"/>
            </a:xfrm>
            <a:custGeom>
              <a:avLst/>
              <a:gdLst/>
              <a:ahLst/>
              <a:cxnLst/>
              <a:rect l="l" t="t" r="r" b="b"/>
              <a:pathLst>
                <a:path w="3169" h="1775" extrusionOk="0">
                  <a:moveTo>
                    <a:pt x="2840" y="1"/>
                  </a:moveTo>
                  <a:cubicBezTo>
                    <a:pt x="2625" y="1"/>
                    <a:pt x="2405" y="14"/>
                    <a:pt x="2198" y="89"/>
                  </a:cubicBezTo>
                  <a:cubicBezTo>
                    <a:pt x="1771" y="203"/>
                    <a:pt x="1399" y="461"/>
                    <a:pt x="1029" y="717"/>
                  </a:cubicBezTo>
                  <a:cubicBezTo>
                    <a:pt x="656" y="975"/>
                    <a:pt x="286" y="1288"/>
                    <a:pt x="1" y="1660"/>
                  </a:cubicBezTo>
                  <a:cubicBezTo>
                    <a:pt x="229" y="1745"/>
                    <a:pt x="485" y="1774"/>
                    <a:pt x="771" y="1774"/>
                  </a:cubicBezTo>
                  <a:cubicBezTo>
                    <a:pt x="1885" y="1774"/>
                    <a:pt x="2856" y="1032"/>
                    <a:pt x="3169" y="4"/>
                  </a:cubicBezTo>
                  <a:cubicBezTo>
                    <a:pt x="3062" y="4"/>
                    <a:pt x="2951" y="1"/>
                    <a:pt x="2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1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066" name="Google Shape;2066;p1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7" name="Google Shape;2067;p1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068" name="Google Shape;2068;p1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1" name="Google Shape;2071;p1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2" name="Google Shape;2072;p1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073" name="Google Shape;2073;p1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3" name="Google Shape;2253;p13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2254" name="Google Shape;2254;p13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5" name="Google Shape;2255;p1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256" name="Google Shape;2256;p1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257" name="Google Shape;2257;p1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258" name="Google Shape;2258;p1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1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1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1" name="Google Shape;2261;p1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262" name="Google Shape;2262;p1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63" name="Google Shape;2263;p1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6" name="Google Shape;2266;p13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7" name="Google Shape;2267;p1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268" name="Google Shape;2268;p1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69" name="Google Shape;2269;p1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70" name="Google Shape;2270;p1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5" name="Google Shape;2275;p1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2276" name="Google Shape;2276;p1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277" name="Google Shape;2277;p1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78" name="Google Shape;2278;p1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1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1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1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2" name="Google Shape;2282;p1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3" name="Google Shape;2283;p13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5" name="Google Shape;2285;p13"/>
          <p:cNvSpPr txBox="1">
            <a:spLocks noGrp="1"/>
          </p:cNvSpPr>
          <p:nvPr>
            <p:ph type="subTitle" idx="1"/>
          </p:nvPr>
        </p:nvSpPr>
        <p:spPr>
          <a:xfrm>
            <a:off x="201740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6" name="Google Shape;2286;p13"/>
          <p:cNvSpPr txBox="1">
            <a:spLocks noGrp="1"/>
          </p:cNvSpPr>
          <p:nvPr>
            <p:ph type="subTitle" idx="2"/>
          </p:nvPr>
        </p:nvSpPr>
        <p:spPr>
          <a:xfrm>
            <a:off x="2017400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7" name="Google Shape;2287;p13"/>
          <p:cNvSpPr txBox="1">
            <a:spLocks noGrp="1"/>
          </p:cNvSpPr>
          <p:nvPr>
            <p:ph type="subTitle" idx="3"/>
          </p:nvPr>
        </p:nvSpPr>
        <p:spPr>
          <a:xfrm>
            <a:off x="593355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8" name="Google Shape;2288;p13"/>
          <p:cNvSpPr txBox="1">
            <a:spLocks noGrp="1"/>
          </p:cNvSpPr>
          <p:nvPr>
            <p:ph type="subTitle" idx="4"/>
          </p:nvPr>
        </p:nvSpPr>
        <p:spPr>
          <a:xfrm>
            <a:off x="5933550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9" name="Google Shape;2289;p13"/>
          <p:cNvSpPr txBox="1">
            <a:spLocks noGrp="1"/>
          </p:cNvSpPr>
          <p:nvPr>
            <p:ph type="subTitle" idx="5"/>
          </p:nvPr>
        </p:nvSpPr>
        <p:spPr>
          <a:xfrm>
            <a:off x="593355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0" name="Google Shape;2290;p13"/>
          <p:cNvSpPr txBox="1">
            <a:spLocks noGrp="1"/>
          </p:cNvSpPr>
          <p:nvPr>
            <p:ph type="subTitle" idx="6"/>
          </p:nvPr>
        </p:nvSpPr>
        <p:spPr>
          <a:xfrm>
            <a:off x="5933550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1" name="Google Shape;2291;p13"/>
          <p:cNvSpPr txBox="1">
            <a:spLocks noGrp="1"/>
          </p:cNvSpPr>
          <p:nvPr>
            <p:ph type="subTitle" idx="7"/>
          </p:nvPr>
        </p:nvSpPr>
        <p:spPr>
          <a:xfrm>
            <a:off x="201740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2" name="Google Shape;2292;p13"/>
          <p:cNvSpPr txBox="1">
            <a:spLocks noGrp="1"/>
          </p:cNvSpPr>
          <p:nvPr>
            <p:ph type="subTitle" idx="8"/>
          </p:nvPr>
        </p:nvSpPr>
        <p:spPr>
          <a:xfrm>
            <a:off x="2017400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3" name="Google Shape;2293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94" name="Google Shape;2294;p13"/>
          <p:cNvSpPr txBox="1">
            <a:spLocks noGrp="1"/>
          </p:cNvSpPr>
          <p:nvPr>
            <p:ph type="title" idx="9" hasCustomPrompt="1"/>
          </p:nvPr>
        </p:nvSpPr>
        <p:spPr>
          <a:xfrm>
            <a:off x="5019528" y="17353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5" name="Google Shape;22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9528" y="33046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6" name="Google Shape;2296;p13"/>
          <p:cNvSpPr txBox="1">
            <a:spLocks noGrp="1"/>
          </p:cNvSpPr>
          <p:nvPr>
            <p:ph type="title" idx="14" hasCustomPrompt="1"/>
          </p:nvPr>
        </p:nvSpPr>
        <p:spPr>
          <a:xfrm>
            <a:off x="1148153" y="17353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7" name="Google Shape;2297;p13"/>
          <p:cNvSpPr txBox="1">
            <a:spLocks noGrp="1"/>
          </p:cNvSpPr>
          <p:nvPr>
            <p:ph type="title" idx="15" hasCustomPrompt="1"/>
          </p:nvPr>
        </p:nvSpPr>
        <p:spPr>
          <a:xfrm>
            <a:off x="1148153" y="3304650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0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1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300" name="Google Shape;2300;p1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1" name="Google Shape;2301;p1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302" name="Google Shape;2302;p1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5" name="Google Shape;2305;p1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6" name="Google Shape;2306;p1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07" name="Google Shape;2307;p1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7" name="Google Shape;2487;p14"/>
          <p:cNvGrpSpPr/>
          <p:nvPr/>
        </p:nvGrpSpPr>
        <p:grpSpPr>
          <a:xfrm>
            <a:off x="-2493951" y="-952995"/>
            <a:ext cx="12235103" cy="8604060"/>
            <a:chOff x="-2493951" y="-952995"/>
            <a:chExt cx="12235103" cy="8604060"/>
          </a:xfrm>
        </p:grpSpPr>
        <p:grpSp>
          <p:nvGrpSpPr>
            <p:cNvPr id="2488" name="Google Shape;2488;p14"/>
            <p:cNvGrpSpPr/>
            <p:nvPr/>
          </p:nvGrpSpPr>
          <p:grpSpPr>
            <a:xfrm>
              <a:off x="-2493951" y="2659394"/>
              <a:ext cx="4991671" cy="4991671"/>
              <a:chOff x="-1258000" y="444900"/>
              <a:chExt cx="3166500" cy="3166500"/>
            </a:xfrm>
          </p:grpSpPr>
          <p:sp>
            <p:nvSpPr>
              <p:cNvPr id="2489" name="Google Shape;2489;p14"/>
              <p:cNvSpPr/>
              <p:nvPr/>
            </p:nvSpPr>
            <p:spPr>
              <a:xfrm>
                <a:off x="-1258000" y="444900"/>
                <a:ext cx="3166500" cy="3166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-1163375" y="539400"/>
                <a:ext cx="2977500" cy="297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-1070605" y="632156"/>
                <a:ext cx="2791800" cy="27918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-1087025" y="615751"/>
                <a:ext cx="2824800" cy="28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-999001" y="703700"/>
                <a:ext cx="2648700" cy="2648700"/>
              </a:xfrm>
              <a:prstGeom prst="ellipse">
                <a:avLst/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-999012" y="703750"/>
                <a:ext cx="2648700" cy="2648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5" name="Google Shape;2495;p14"/>
              <p:cNvGrpSpPr/>
              <p:nvPr/>
            </p:nvGrpSpPr>
            <p:grpSpPr>
              <a:xfrm>
                <a:off x="-915045" y="787710"/>
                <a:ext cx="2480778" cy="2480778"/>
                <a:chOff x="4053950" y="1851775"/>
                <a:chExt cx="447600" cy="447600"/>
              </a:xfrm>
            </p:grpSpPr>
            <p:sp>
              <p:nvSpPr>
                <p:cNvPr id="2496" name="Google Shape;2496;p14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14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14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" h="12620" extrusionOk="0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14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4" h="9196" extrusionOk="0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14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" h="12251" extrusionOk="0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01" name="Google Shape;2501;p14"/>
            <p:cNvGrpSpPr/>
            <p:nvPr/>
          </p:nvGrpSpPr>
          <p:grpSpPr>
            <a:xfrm flipH="1">
              <a:off x="713218" y="-952995"/>
              <a:ext cx="2146916" cy="1873435"/>
              <a:chOff x="7370668" y="1170600"/>
              <a:chExt cx="2146916" cy="1873435"/>
            </a:xfrm>
          </p:grpSpPr>
          <p:sp>
            <p:nvSpPr>
              <p:cNvPr id="2502" name="Google Shape;2502;p14"/>
              <p:cNvSpPr/>
              <p:nvPr/>
            </p:nvSpPr>
            <p:spPr>
              <a:xfrm>
                <a:off x="7644151" y="1232874"/>
                <a:ext cx="1620711" cy="1620566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7988328" y="1232874"/>
                <a:ext cx="1036297" cy="315433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8124925" y="2463696"/>
                <a:ext cx="1019604" cy="389755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7644151" y="1667922"/>
                <a:ext cx="1620711" cy="743074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7370668" y="1170600"/>
                <a:ext cx="2146916" cy="187343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7403765" y="1199777"/>
                <a:ext cx="2080723" cy="1809419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8" name="Google Shape;2508;p14"/>
            <p:cNvGrpSpPr/>
            <p:nvPr/>
          </p:nvGrpSpPr>
          <p:grpSpPr>
            <a:xfrm>
              <a:off x="8561294" y="3555309"/>
              <a:ext cx="1179858" cy="1148257"/>
              <a:chOff x="6135492" y="1597374"/>
              <a:chExt cx="758751" cy="738429"/>
            </a:xfrm>
          </p:grpSpPr>
          <p:sp>
            <p:nvSpPr>
              <p:cNvPr id="2509" name="Google Shape;2509;p14"/>
              <p:cNvSpPr/>
              <p:nvPr/>
            </p:nvSpPr>
            <p:spPr>
              <a:xfrm>
                <a:off x="6135492" y="1597374"/>
                <a:ext cx="758751" cy="738429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>
                <a:off x="6313895" y="1597664"/>
                <a:ext cx="435190" cy="112644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>
                <a:off x="6148121" y="1755164"/>
                <a:ext cx="733639" cy="391206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>
                <a:off x="6405056" y="2077857"/>
                <a:ext cx="460012" cy="257659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513" name="Google Shape;2513;p14"/>
          <p:cNvGrpSpPr/>
          <p:nvPr/>
        </p:nvGrpSpPr>
        <p:grpSpPr>
          <a:xfrm>
            <a:off x="713222" y="255088"/>
            <a:ext cx="8081392" cy="4448488"/>
            <a:chOff x="713222" y="255088"/>
            <a:chExt cx="8081392" cy="4448488"/>
          </a:xfrm>
        </p:grpSpPr>
        <p:sp>
          <p:nvSpPr>
            <p:cNvPr id="2514" name="Google Shape;2514;p14"/>
            <p:cNvSpPr/>
            <p:nvPr/>
          </p:nvSpPr>
          <p:spPr>
            <a:xfrm>
              <a:off x="713222" y="108857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2748254" y="41735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8415347" y="255088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7" name="Google Shape;2517;p14"/>
          <p:cNvSpPr txBox="1">
            <a:spLocks noGrp="1"/>
          </p:cNvSpPr>
          <p:nvPr>
            <p:ph type="subTitle" idx="1"/>
          </p:nvPr>
        </p:nvSpPr>
        <p:spPr>
          <a:xfrm>
            <a:off x="2766250" y="985175"/>
            <a:ext cx="5653200" cy="24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2518" name="Google Shape;2518;p14"/>
          <p:cNvSpPr txBox="1">
            <a:spLocks noGrp="1"/>
          </p:cNvSpPr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0" name="Google Shape;2520;p1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521" name="Google Shape;2521;p1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2" name="Google Shape;2522;p1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523" name="Google Shape;2523;p1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6" name="Google Shape;2526;p1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7" name="Google Shape;2527;p1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528" name="Google Shape;2528;p1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8" name="Google Shape;2708;p15"/>
          <p:cNvGrpSpPr/>
          <p:nvPr/>
        </p:nvGrpSpPr>
        <p:grpSpPr>
          <a:xfrm>
            <a:off x="274813" y="250324"/>
            <a:ext cx="8605925" cy="4747443"/>
            <a:chOff x="274813" y="250324"/>
            <a:chExt cx="8605925" cy="4747443"/>
          </a:xfrm>
        </p:grpSpPr>
        <p:sp>
          <p:nvSpPr>
            <p:cNvPr id="2709" name="Google Shape;2709;p1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0" name="Google Shape;2710;p1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711" name="Google Shape;2711;p1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712" name="Google Shape;2712;p1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713" name="Google Shape;2713;p1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1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1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16" name="Google Shape;2716;p1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717" name="Google Shape;2717;p1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18" name="Google Shape;2718;p1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1" name="Google Shape;2721;p1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2" name="Google Shape;2722;p1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723" name="Google Shape;2723;p1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24" name="Google Shape;2724;p1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25" name="Google Shape;2725;p1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0" name="Google Shape;2730;p15"/>
            <p:cNvGrpSpPr/>
            <p:nvPr/>
          </p:nvGrpSpPr>
          <p:grpSpPr>
            <a:xfrm>
              <a:off x="7882927" y="250324"/>
              <a:ext cx="498898" cy="708105"/>
              <a:chOff x="8082452" y="285774"/>
              <a:chExt cx="498898" cy="708105"/>
            </a:xfrm>
          </p:grpSpPr>
          <p:grpSp>
            <p:nvGrpSpPr>
              <p:cNvPr id="2731" name="Google Shape;2731;p1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732" name="Google Shape;2732;p1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733" name="Google Shape;2733;p1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2734;p1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1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1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37" name="Google Shape;2737;p1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8" name="Google Shape;2738;p1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9" name="Google Shape;2739;p15"/>
          <p:cNvSpPr txBox="1">
            <a:spLocks noGrp="1"/>
          </p:cNvSpPr>
          <p:nvPr>
            <p:ph type="subTitle" idx="1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40" name="Google Shape;2740;p15"/>
          <p:cNvSpPr txBox="1">
            <a:spLocks noGrp="1"/>
          </p:cNvSpPr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_1_2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743" name="Google Shape;2743;p1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4" name="Google Shape;2744;p1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745" name="Google Shape;2745;p1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8" name="Google Shape;2748;p1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9" name="Google Shape;2749;p1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750" name="Google Shape;2750;p1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1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1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1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1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1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1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1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1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1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1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1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1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1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1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1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1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1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1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1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1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1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1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1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1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1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1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1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1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1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1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1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1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1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1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1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1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1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1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1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1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1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1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1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1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1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1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1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1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1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1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1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1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1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1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1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1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1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1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1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1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1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1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1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0" name="Google Shape;2930;p16"/>
          <p:cNvGrpSpPr/>
          <p:nvPr/>
        </p:nvGrpSpPr>
        <p:grpSpPr>
          <a:xfrm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2931" name="Google Shape;2931;p16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4" name="Google Shape;2934;p16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2935" name="Google Shape;2935;p1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936" name="Google Shape;2936;p1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937" name="Google Shape;2937;p1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1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1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40" name="Google Shape;2940;p16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2941" name="Google Shape;2941;p1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2" name="Google Shape;2942;p1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1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1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5" name="Google Shape;2945;p16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2946" name="Google Shape;2946;p1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7" name="Google Shape;2947;p1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8" name="Google Shape;2948;p1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1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1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1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1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3" name="Google Shape;2953;p16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2954" name="Google Shape;2954;p1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955" name="Google Shape;2955;p1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956" name="Google Shape;2956;p1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1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1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1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60" name="Google Shape;2960;p1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61" name="Google Shape;2961;p16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16"/>
          <p:cNvSpPr txBox="1">
            <a:spLocks noGrp="1"/>
          </p:cNvSpPr>
          <p:nvPr>
            <p:ph type="subTitle" idx="1"/>
          </p:nvPr>
        </p:nvSpPr>
        <p:spPr>
          <a:xfrm>
            <a:off x="713225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63" name="Google Shape;2963;p16"/>
          <p:cNvSpPr txBox="1">
            <a:spLocks noGrp="1"/>
          </p:cNvSpPr>
          <p:nvPr>
            <p:ph type="ctrTitle"/>
          </p:nvPr>
        </p:nvSpPr>
        <p:spPr>
          <a:xfrm>
            <a:off x="713375" y="1445350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_1_1_1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5" name="Google Shape;2965;p1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966" name="Google Shape;2966;p1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7" name="Google Shape;2967;p1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968" name="Google Shape;2968;p1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1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1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1" name="Google Shape;2971;p1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2" name="Google Shape;2972;p1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973" name="Google Shape;2973;p1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1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1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1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1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1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1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1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1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1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1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1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1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1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1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1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1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1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1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1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1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1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1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1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1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1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1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1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1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1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1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1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1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1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1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1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1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1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1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1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1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1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1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1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1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1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1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1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1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1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1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1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1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1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1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1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1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1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1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1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1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1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1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1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1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1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1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1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1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1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1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1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1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1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1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1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1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1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1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1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1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1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1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1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1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1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1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53" name="Google Shape;3153;p17"/>
          <p:cNvGrpSpPr/>
          <p:nvPr/>
        </p:nvGrpSpPr>
        <p:grpSpPr>
          <a:xfrm rot="10800000" flipH="1"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3154" name="Google Shape;3154;p17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7" name="Google Shape;3157;p17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3158" name="Google Shape;3158;p1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159" name="Google Shape;3159;p1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160" name="Google Shape;3160;p1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1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1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63" name="Google Shape;3163;p17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3164" name="Google Shape;3164;p1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65" name="Google Shape;3165;p1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8" name="Google Shape;3168;p17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3169" name="Google Shape;3169;p1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0" name="Google Shape;3170;p1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1" name="Google Shape;3171;p1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6" name="Google Shape;3176;p17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3177" name="Google Shape;3177;p1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178" name="Google Shape;3178;p1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179" name="Google Shape;3179;p1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1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1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1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83" name="Google Shape;3183;p1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4" name="Google Shape;3184;p17"/>
          <p:cNvSpPr txBox="1">
            <a:spLocks noGrp="1"/>
          </p:cNvSpPr>
          <p:nvPr>
            <p:ph type="subTitle" idx="1"/>
          </p:nvPr>
        </p:nvSpPr>
        <p:spPr>
          <a:xfrm>
            <a:off x="5651825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85" name="Google Shape;3185;p17"/>
          <p:cNvSpPr txBox="1">
            <a:spLocks noGrp="1"/>
          </p:cNvSpPr>
          <p:nvPr>
            <p:ph type="ctrTitle"/>
          </p:nvPr>
        </p:nvSpPr>
        <p:spPr>
          <a:xfrm>
            <a:off x="6248825" y="1445350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"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7" name="Google Shape;3187;p1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188" name="Google Shape;3188;p18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9" name="Google Shape;3189;p1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190" name="Google Shape;3190;p1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3" name="Google Shape;3193;p1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4" name="Google Shape;3194;p1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195" name="Google Shape;3195;p1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1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1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1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1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1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1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1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1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1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1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1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1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1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1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1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1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1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1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1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1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1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1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1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1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1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1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1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1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1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1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1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1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1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1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1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1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1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1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1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1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1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1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1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1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1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1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1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1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1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1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1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1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1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1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1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1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1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1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1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1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1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1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1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1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1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1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1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1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1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1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1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1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1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1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1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1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1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1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1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1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1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1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1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1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1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1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1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1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1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1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1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1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1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1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1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1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1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1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1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1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1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1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1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1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1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1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1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1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1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1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1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1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1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1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1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1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1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1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1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1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1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1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1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1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1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1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1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1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1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1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1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1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1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1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1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1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1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1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1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1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1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1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1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1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1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1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1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1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1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1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1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1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1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1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1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1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1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1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1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1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1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1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1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1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1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1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75" name="Google Shape;3375;p18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376" name="Google Shape;3376;p18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7" name="Google Shape;3377;p18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378" name="Google Shape;3378;p18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379" name="Google Shape;3379;p18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380" name="Google Shape;3380;p18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1" name="Google Shape;3381;p18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2" name="Google Shape;3382;p18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83" name="Google Shape;3383;p18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384" name="Google Shape;3384;p1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85" name="Google Shape;3385;p1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1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1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88" name="Google Shape;3388;p18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89" name="Google Shape;3389;p18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390" name="Google Shape;3390;p1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91" name="Google Shape;3391;p1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92" name="Google Shape;3392;p1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7" name="Google Shape;3397;p18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398" name="Google Shape;3398;p18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399" name="Google Shape;3399;p18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400" name="Google Shape;3400;p18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1" name="Google Shape;3401;p18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2" name="Google Shape;3402;p18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18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4" name="Google Shape;3404;p18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5" name="Google Shape;3405;p18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7" name="Google Shape;3407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9" name="Google Shape;3409;p1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410" name="Google Shape;3410;p1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1" name="Google Shape;3411;p1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412" name="Google Shape;3412;p1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1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1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5" name="Google Shape;3415;p1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6" name="Google Shape;3416;p1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417" name="Google Shape;3417;p1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1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1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1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1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1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1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1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1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1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1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1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1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1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1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1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1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1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1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1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1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1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1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1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1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1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1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1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1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1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1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1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1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1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1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1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1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1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1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1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1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1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1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1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1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1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1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1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1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1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1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1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1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1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1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1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1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1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1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1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1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1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1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1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1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1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1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1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1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97" name="Google Shape;3597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98" name="Google Shape;3598;p19"/>
          <p:cNvGrpSpPr/>
          <p:nvPr/>
        </p:nvGrpSpPr>
        <p:grpSpPr>
          <a:xfrm>
            <a:off x="149515" y="-85421"/>
            <a:ext cx="8731222" cy="5235588"/>
            <a:chOff x="149515" y="-85421"/>
            <a:chExt cx="8731222" cy="5235588"/>
          </a:xfrm>
        </p:grpSpPr>
        <p:sp>
          <p:nvSpPr>
            <p:cNvPr id="3599" name="Google Shape;3599;p19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0" name="Google Shape;3600;p19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601" name="Google Shape;3601;p1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602" name="Google Shape;3602;p1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603" name="Google Shape;3603;p1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1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1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6" name="Google Shape;3606;p19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607" name="Google Shape;3607;p1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08" name="Google Shape;3608;p1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1" name="Google Shape;3611;p19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2" name="Google Shape;3612;p19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3613" name="Google Shape;3613;p1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14" name="Google Shape;3614;p1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15" name="Google Shape;3615;p1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0" name="Google Shape;3620;p19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621" name="Google Shape;3621;p1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622" name="Google Shape;3622;p1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23" name="Google Shape;3623;p1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4" name="Google Shape;3624;p1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5" name="Google Shape;3625;p1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6" name="Google Shape;3626;p1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27" name="Google Shape;3627;p1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8" name="Google Shape;3628;p19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9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9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9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9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9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9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6" name="Google Shape;3636;p20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637" name="Google Shape;3637;p20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38" name="Google Shape;3638;p20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639" name="Google Shape;3639;p20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0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0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2" name="Google Shape;3642;p20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3" name="Google Shape;3643;p20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644" name="Google Shape;3644;p20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0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0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0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0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20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20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0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0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0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0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0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0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0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0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0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0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0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0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0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0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0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0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0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0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0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0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0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0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0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0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0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0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20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20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0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0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0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0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0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0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0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0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0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0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0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0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0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0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0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0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0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0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0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0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20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20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20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20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20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20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20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20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20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20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20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20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20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20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20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20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20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20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20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20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20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20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20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20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20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20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20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20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20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24" name="Google Shape;3824;p20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825" name="Google Shape;3825;p20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6" name="Google Shape;3826;p20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827" name="Google Shape;3827;p20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828" name="Google Shape;3828;p20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829" name="Google Shape;3829;p20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20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20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32" name="Google Shape;3832;p20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833" name="Google Shape;3833;p20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34" name="Google Shape;3834;p20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0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0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20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20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839" name="Google Shape;3839;p20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40" name="Google Shape;3840;p20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41" name="Google Shape;3841;p20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0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0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0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0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6" name="Google Shape;3846;p20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847" name="Google Shape;3847;p20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848" name="Google Shape;3848;p20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20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20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20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3" name="Google Shape;3853;p20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4" name="Google Shape;3854;p20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0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6" name="Google Shape;385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57" name="Google Shape;3857;p20"/>
          <p:cNvSpPr txBox="1">
            <a:spLocks noGrp="1"/>
          </p:cNvSpPr>
          <p:nvPr>
            <p:ph type="body" idx="1"/>
          </p:nvPr>
        </p:nvSpPr>
        <p:spPr>
          <a:xfrm>
            <a:off x="713225" y="1904925"/>
            <a:ext cx="3858900" cy="26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58" name="Google Shape;3858;p20"/>
          <p:cNvSpPr txBox="1">
            <a:spLocks noGrp="1"/>
          </p:cNvSpPr>
          <p:nvPr>
            <p:ph type="body" idx="2"/>
          </p:nvPr>
        </p:nvSpPr>
        <p:spPr>
          <a:xfrm>
            <a:off x="4572125" y="1904925"/>
            <a:ext cx="3858900" cy="26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09" name="Google Shape;209;p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" name="Google Shape;215;p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6" name="Google Shape;396;p3"/>
          <p:cNvSpPr/>
          <p:nvPr/>
        </p:nvSpPr>
        <p:spPr>
          <a:xfrm>
            <a:off x="851147" y="503675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>
            <a:off x="8702888" y="20313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>
            <a:off x="274813" y="44265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3"/>
          <p:cNvGrpSpPr/>
          <p:nvPr/>
        </p:nvGrpSpPr>
        <p:grpSpPr>
          <a:xfrm rot="10800000" flipH="1">
            <a:off x="275106" y="4641048"/>
            <a:ext cx="858544" cy="356719"/>
            <a:chOff x="219125" y="484675"/>
            <a:chExt cx="1622650" cy="674200"/>
          </a:xfrm>
        </p:grpSpPr>
        <p:sp>
          <p:nvSpPr>
            <p:cNvPr id="401" name="Google Shape;401;p3"/>
            <p:cNvSpPr/>
            <p:nvPr/>
          </p:nvSpPr>
          <p:spPr>
            <a:xfrm>
              <a:off x="236475" y="505250"/>
              <a:ext cx="1587600" cy="629875"/>
            </a:xfrm>
            <a:custGeom>
              <a:avLst/>
              <a:gdLst/>
              <a:ahLst/>
              <a:cxnLst/>
              <a:rect l="l" t="t" r="r" b="b"/>
              <a:pathLst>
                <a:path w="63504" h="25195" extrusionOk="0">
                  <a:moveTo>
                    <a:pt x="0" y="5330"/>
                  </a:moveTo>
                  <a:lnTo>
                    <a:pt x="19865" y="25195"/>
                  </a:lnTo>
                  <a:lnTo>
                    <a:pt x="635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2" name="Google Shape;402;p3"/>
            <p:cNvGrpSpPr/>
            <p:nvPr/>
          </p:nvGrpSpPr>
          <p:grpSpPr>
            <a:xfrm>
              <a:off x="219125" y="484675"/>
              <a:ext cx="1622650" cy="674200"/>
              <a:chOff x="219125" y="484675"/>
              <a:chExt cx="1622650" cy="674200"/>
            </a:xfrm>
          </p:grpSpPr>
          <p:sp>
            <p:nvSpPr>
              <p:cNvPr id="403" name="Google Shape;403;p3"/>
              <p:cNvSpPr/>
              <p:nvPr/>
            </p:nvSpPr>
            <p:spPr>
              <a:xfrm>
                <a:off x="709825" y="11147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19125" y="6147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797675" y="4846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6" name="Google Shape;406;p3"/>
          <p:cNvGrpSpPr/>
          <p:nvPr/>
        </p:nvGrpSpPr>
        <p:grpSpPr>
          <a:xfrm rot="10800000" flipH="1">
            <a:off x="8381813" y="285765"/>
            <a:ext cx="498909" cy="721242"/>
            <a:chOff x="8233275" y="1900925"/>
            <a:chExt cx="753525" cy="1089325"/>
          </a:xfrm>
        </p:grpSpPr>
        <p:sp>
          <p:nvSpPr>
            <p:cNvPr id="407" name="Google Shape;407;p3"/>
            <p:cNvSpPr/>
            <p:nvPr/>
          </p:nvSpPr>
          <p:spPr>
            <a:xfrm>
              <a:off x="8253250" y="1915500"/>
              <a:ext cx="721275" cy="1052350"/>
            </a:xfrm>
            <a:custGeom>
              <a:avLst/>
              <a:gdLst/>
              <a:ahLst/>
              <a:cxnLst/>
              <a:rect l="l" t="t" r="r" b="b"/>
              <a:pathLst>
                <a:path w="28851" h="42094" extrusionOk="0">
                  <a:moveTo>
                    <a:pt x="17973" y="0"/>
                  </a:moveTo>
                  <a:lnTo>
                    <a:pt x="0" y="42094"/>
                  </a:lnTo>
                  <a:lnTo>
                    <a:pt x="28851" y="203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8" name="Google Shape;408;p3"/>
            <p:cNvSpPr/>
            <p:nvPr/>
          </p:nvSpPr>
          <p:spPr>
            <a:xfrm>
              <a:off x="8679625" y="190092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942700" y="240517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233275" y="294615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"/>
          <p:cNvGrpSpPr/>
          <p:nvPr/>
        </p:nvGrpSpPr>
        <p:grpSpPr>
          <a:xfrm rot="10800000" flipH="1">
            <a:off x="274834" y="285764"/>
            <a:ext cx="438102" cy="483364"/>
            <a:chOff x="6715777" y="3950739"/>
            <a:chExt cx="586325" cy="646900"/>
          </a:xfrm>
        </p:grpSpPr>
        <p:sp>
          <p:nvSpPr>
            <p:cNvPr id="412" name="Google Shape;412;p3"/>
            <p:cNvSpPr/>
            <p:nvPr/>
          </p:nvSpPr>
          <p:spPr>
            <a:xfrm>
              <a:off x="6727925" y="4221225"/>
              <a:ext cx="484800" cy="366550"/>
            </a:xfrm>
            <a:custGeom>
              <a:avLst/>
              <a:gdLst/>
              <a:ahLst/>
              <a:cxnLst/>
              <a:rect l="l" t="t" r="r" b="b"/>
              <a:pathLst>
                <a:path w="19392" h="14662" extrusionOk="0">
                  <a:moveTo>
                    <a:pt x="19392" y="2128"/>
                  </a:moveTo>
                  <a:lnTo>
                    <a:pt x="0" y="14662"/>
                  </a:lnTo>
                  <a:lnTo>
                    <a:pt x="16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3" name="Google Shape;413;p3"/>
            <p:cNvSpPr/>
            <p:nvPr/>
          </p:nvSpPr>
          <p:spPr>
            <a:xfrm>
              <a:off x="7112225" y="3967000"/>
              <a:ext cx="177350" cy="307425"/>
            </a:xfrm>
            <a:custGeom>
              <a:avLst/>
              <a:gdLst/>
              <a:ahLst/>
              <a:cxnLst/>
              <a:rect l="l" t="t" r="r" b="b"/>
              <a:pathLst>
                <a:path w="7094" h="12297" extrusionOk="0">
                  <a:moveTo>
                    <a:pt x="4729" y="12297"/>
                  </a:moveTo>
                  <a:lnTo>
                    <a:pt x="0" y="473"/>
                  </a:lnTo>
                  <a:lnTo>
                    <a:pt x="7094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" name="Google Shape;414;p3"/>
            <p:cNvSpPr/>
            <p:nvPr/>
          </p:nvSpPr>
          <p:spPr>
            <a:xfrm>
              <a:off x="7203502" y="42574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7271502" y="39507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03027" y="39669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755677" y="42078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6715777" y="45670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"/>
          <p:cNvGrpSpPr/>
          <p:nvPr/>
        </p:nvGrpSpPr>
        <p:grpSpPr>
          <a:xfrm rot="10800000" flipH="1">
            <a:off x="8082452" y="4289652"/>
            <a:ext cx="498898" cy="708105"/>
            <a:chOff x="8082452" y="285774"/>
            <a:chExt cx="498898" cy="708105"/>
          </a:xfrm>
        </p:grpSpPr>
        <p:grpSp>
          <p:nvGrpSpPr>
            <p:cNvPr id="420" name="Google Shape;420;p3"/>
            <p:cNvGrpSpPr/>
            <p:nvPr/>
          </p:nvGrpSpPr>
          <p:grpSpPr>
            <a:xfrm>
              <a:off x="8082452" y="285774"/>
              <a:ext cx="498898" cy="708105"/>
              <a:chOff x="7865075" y="285763"/>
              <a:chExt cx="716293" cy="1016662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2" name="Google Shape;422;p3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7865075" y="5281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6" name="Google Shape;426;p3"/>
            <p:cNvSpPr/>
            <p:nvPr/>
          </p:nvSpPr>
          <p:spPr>
            <a:xfrm>
              <a:off x="8339285" y="589063"/>
              <a:ext cx="30600" cy="306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"/>
          <p:cNvSpPr txBox="1">
            <a:spLocks noGrp="1"/>
          </p:cNvSpPr>
          <p:nvPr>
            <p:ph type="title" hasCustomPrompt="1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3"/>
          <p:cNvSpPr txBox="1">
            <a:spLocks noGrp="1"/>
          </p:cNvSpPr>
          <p:nvPr>
            <p:ph type="title" idx="2"/>
          </p:nvPr>
        </p:nvSpPr>
        <p:spPr>
          <a:xfrm>
            <a:off x="711324" y="1547575"/>
            <a:ext cx="3418800" cy="199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9" name="Google Shape;429;p3"/>
          <p:cNvSpPr txBox="1">
            <a:spLocks noGrp="1"/>
          </p:cNvSpPr>
          <p:nvPr>
            <p:ph type="subTitle" idx="1"/>
          </p:nvPr>
        </p:nvSpPr>
        <p:spPr>
          <a:xfrm>
            <a:off x="711324" y="3618175"/>
            <a:ext cx="3036900" cy="5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" name="Google Shape;3860;p2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861" name="Google Shape;3861;p2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2" name="Google Shape;3862;p2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863" name="Google Shape;3863;p2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6" name="Google Shape;3866;p2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7" name="Google Shape;3867;p2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868" name="Google Shape;3868;p2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2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2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2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2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2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2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2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2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2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2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2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2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8" name="Google Shape;4048;p21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049" name="Google Shape;4049;p21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0" name="Google Shape;4050;p21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051" name="Google Shape;4051;p2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052" name="Google Shape;4052;p2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053" name="Google Shape;4053;p2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2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2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56" name="Google Shape;4056;p21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057" name="Google Shape;4057;p2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8" name="Google Shape;4058;p2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1" name="Google Shape;4061;p21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2" name="Google Shape;4062;p21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063" name="Google Shape;4063;p2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4" name="Google Shape;4064;p2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5" name="Google Shape;4065;p2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70" name="Google Shape;4070;p21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071" name="Google Shape;4071;p2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072" name="Google Shape;4072;p2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73" name="Google Shape;4073;p2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2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2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2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7" name="Google Shape;4077;p2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8" name="Google Shape;4078;p21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0" name="Google Shape;4080;p21"/>
          <p:cNvSpPr txBox="1">
            <a:spLocks noGrp="1"/>
          </p:cNvSpPr>
          <p:nvPr>
            <p:ph type="subTitle" idx="1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1" name="Google Shape;4081;p21"/>
          <p:cNvSpPr txBox="1">
            <a:spLocks noGrp="1"/>
          </p:cNvSpPr>
          <p:nvPr>
            <p:ph type="subTitle" idx="2"/>
          </p:nvPr>
        </p:nvSpPr>
        <p:spPr>
          <a:xfrm>
            <a:off x="3447475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2" name="Google Shape;4082;p21"/>
          <p:cNvSpPr txBox="1">
            <a:spLocks noGrp="1"/>
          </p:cNvSpPr>
          <p:nvPr>
            <p:ph type="subTitle" idx="3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3" name="Google Shape;4083;p21"/>
          <p:cNvSpPr txBox="1">
            <a:spLocks noGrp="1"/>
          </p:cNvSpPr>
          <p:nvPr>
            <p:ph type="subTitle" idx="4"/>
          </p:nvPr>
        </p:nvSpPr>
        <p:spPr>
          <a:xfrm>
            <a:off x="76340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4" name="Google Shape;4084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85" name="Google Shape;4085;p21"/>
          <p:cNvSpPr txBox="1">
            <a:spLocks noGrp="1"/>
          </p:cNvSpPr>
          <p:nvPr>
            <p:ph type="subTitle" idx="5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6" name="Google Shape;4086;p21"/>
          <p:cNvSpPr txBox="1">
            <a:spLocks noGrp="1"/>
          </p:cNvSpPr>
          <p:nvPr>
            <p:ph type="subTitle" idx="6"/>
          </p:nvPr>
        </p:nvSpPr>
        <p:spPr>
          <a:xfrm>
            <a:off x="6131550" y="2932965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8" name="Google Shape;4088;p2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089" name="Google Shape;4089;p2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0" name="Google Shape;4090;p2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091" name="Google Shape;4091;p2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4" name="Google Shape;4094;p2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95" name="Google Shape;4095;p2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096" name="Google Shape;4096;p2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6" name="Google Shape;4276;p22"/>
          <p:cNvGrpSpPr/>
          <p:nvPr/>
        </p:nvGrpSpPr>
        <p:grpSpPr>
          <a:xfrm>
            <a:off x="274834" y="285764"/>
            <a:ext cx="8605888" cy="721244"/>
            <a:chOff x="274834" y="285764"/>
            <a:chExt cx="8605888" cy="721244"/>
          </a:xfrm>
        </p:grpSpPr>
        <p:grpSp>
          <p:nvGrpSpPr>
            <p:cNvPr id="4277" name="Google Shape;4277;p22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4278" name="Google Shape;4278;p2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79" name="Google Shape;4279;p2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2" name="Google Shape;4282;p22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4283" name="Google Shape;4283;p2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84" name="Google Shape;4284;p2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85" name="Google Shape;4285;p2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2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2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90" name="Google Shape;4290;p22"/>
          <p:cNvSpPr txBox="1">
            <a:spLocks noGrp="1"/>
          </p:cNvSpPr>
          <p:nvPr>
            <p:ph type="subTitle" idx="1"/>
          </p:nvPr>
        </p:nvSpPr>
        <p:spPr>
          <a:xfrm>
            <a:off x="2763776" y="2014340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1" name="Google Shape;4291;p22"/>
          <p:cNvSpPr txBox="1">
            <a:spLocks noGrp="1"/>
          </p:cNvSpPr>
          <p:nvPr>
            <p:ph type="subTitle" idx="2"/>
          </p:nvPr>
        </p:nvSpPr>
        <p:spPr>
          <a:xfrm>
            <a:off x="2563376" y="2456082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2" name="Google Shape;4292;p22"/>
          <p:cNvSpPr txBox="1">
            <a:spLocks noGrp="1"/>
          </p:cNvSpPr>
          <p:nvPr>
            <p:ph type="subTitle" idx="3"/>
          </p:nvPr>
        </p:nvSpPr>
        <p:spPr>
          <a:xfrm>
            <a:off x="738200" y="2578375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3" name="Google Shape;4293;p22"/>
          <p:cNvSpPr txBox="1">
            <a:spLocks noGrp="1"/>
          </p:cNvSpPr>
          <p:nvPr>
            <p:ph type="subTitle" idx="4"/>
          </p:nvPr>
        </p:nvSpPr>
        <p:spPr>
          <a:xfrm>
            <a:off x="539600" y="3020117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4" name="Google Shape;4294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295" name="Google Shape;4295;p22"/>
          <p:cNvSpPr txBox="1">
            <a:spLocks noGrp="1"/>
          </p:cNvSpPr>
          <p:nvPr>
            <p:ph type="subTitle" idx="5"/>
          </p:nvPr>
        </p:nvSpPr>
        <p:spPr>
          <a:xfrm>
            <a:off x="6790975" y="2014324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6" name="Google Shape;4296;p22"/>
          <p:cNvSpPr txBox="1">
            <a:spLocks noGrp="1"/>
          </p:cNvSpPr>
          <p:nvPr>
            <p:ph type="subTitle" idx="6"/>
          </p:nvPr>
        </p:nvSpPr>
        <p:spPr>
          <a:xfrm>
            <a:off x="6590575" y="245606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7" name="Google Shape;4297;p22"/>
          <p:cNvSpPr txBox="1">
            <a:spLocks noGrp="1"/>
          </p:cNvSpPr>
          <p:nvPr>
            <p:ph type="subTitle" idx="7"/>
          </p:nvPr>
        </p:nvSpPr>
        <p:spPr>
          <a:xfrm>
            <a:off x="4758299" y="25783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8" name="Google Shape;4298;p22"/>
          <p:cNvSpPr txBox="1">
            <a:spLocks noGrp="1"/>
          </p:cNvSpPr>
          <p:nvPr>
            <p:ph type="subTitle" idx="8"/>
          </p:nvPr>
        </p:nvSpPr>
        <p:spPr>
          <a:xfrm>
            <a:off x="4559699" y="3020100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9" name="Google Shape;4299;p22"/>
          <p:cNvSpPr/>
          <p:nvPr/>
        </p:nvSpPr>
        <p:spPr>
          <a:xfrm rot="10800000" flipH="1">
            <a:off x="8679538" y="45784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22"/>
          <p:cNvSpPr/>
          <p:nvPr/>
        </p:nvSpPr>
        <p:spPr>
          <a:xfrm rot="10800000" flipH="1">
            <a:off x="8679538" y="7562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22"/>
          <p:cNvSpPr/>
          <p:nvPr/>
        </p:nvSpPr>
        <p:spPr>
          <a:xfrm rot="10800000" flipH="1">
            <a:off x="274813" y="6555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2">
    <p:spTree>
      <p:nvGrpSpPr>
        <p:cNvPr id="1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3" name="Google Shape;4303;p2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04" name="Google Shape;4304;p2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5" name="Google Shape;4305;p2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06" name="Google Shape;4306;p2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9" name="Google Shape;4309;p2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0" name="Google Shape;4310;p2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11" name="Google Shape;4311;p2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2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2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2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2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2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2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2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2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2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2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2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2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2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91" name="Google Shape;4491;p23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492" name="Google Shape;4492;p23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3" name="Google Shape;4493;p2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494" name="Google Shape;4494;p2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495" name="Google Shape;4495;p2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496" name="Google Shape;4496;p2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2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2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499" name="Google Shape;4499;p2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500" name="Google Shape;4500;p2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1" name="Google Shape;4501;p2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2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2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4" name="Google Shape;4504;p23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05" name="Google Shape;4505;p2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506" name="Google Shape;4506;p2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7" name="Google Shape;4507;p2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8" name="Google Shape;4508;p2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2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2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2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2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3" name="Google Shape;4513;p2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514" name="Google Shape;4514;p2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515" name="Google Shape;4515;p2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16" name="Google Shape;4516;p2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2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2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2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20" name="Google Shape;4520;p2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1" name="Google Shape;4521;p23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3" name="Google Shape;4523;p23"/>
          <p:cNvSpPr txBox="1">
            <a:spLocks noGrp="1"/>
          </p:cNvSpPr>
          <p:nvPr>
            <p:ph type="subTitle" idx="1"/>
          </p:nvPr>
        </p:nvSpPr>
        <p:spPr>
          <a:xfrm>
            <a:off x="3777677" y="3404083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4" name="Google Shape;4524;p23"/>
          <p:cNvSpPr txBox="1">
            <a:spLocks noGrp="1"/>
          </p:cNvSpPr>
          <p:nvPr>
            <p:ph type="subTitle" idx="2"/>
          </p:nvPr>
        </p:nvSpPr>
        <p:spPr>
          <a:xfrm>
            <a:off x="3577276" y="38458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25" name="Google Shape;4525;p23"/>
          <p:cNvSpPr txBox="1">
            <a:spLocks noGrp="1"/>
          </p:cNvSpPr>
          <p:nvPr>
            <p:ph type="subTitle" idx="3"/>
          </p:nvPr>
        </p:nvSpPr>
        <p:spPr>
          <a:xfrm>
            <a:off x="1218702" y="3404083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6" name="Google Shape;4526;p23"/>
          <p:cNvSpPr txBox="1">
            <a:spLocks noGrp="1"/>
          </p:cNvSpPr>
          <p:nvPr>
            <p:ph type="subTitle" idx="4"/>
          </p:nvPr>
        </p:nvSpPr>
        <p:spPr>
          <a:xfrm>
            <a:off x="1020100" y="38458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27" name="Google Shape;4527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28" name="Google Shape;4528;p23"/>
          <p:cNvSpPr txBox="1">
            <a:spLocks noGrp="1"/>
          </p:cNvSpPr>
          <p:nvPr>
            <p:ph type="subTitle" idx="5"/>
          </p:nvPr>
        </p:nvSpPr>
        <p:spPr>
          <a:xfrm>
            <a:off x="6305610" y="3404083"/>
            <a:ext cx="1619700" cy="35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9" name="Google Shape;4529;p23"/>
          <p:cNvSpPr txBox="1">
            <a:spLocks noGrp="1"/>
          </p:cNvSpPr>
          <p:nvPr>
            <p:ph type="subTitle" idx="6"/>
          </p:nvPr>
        </p:nvSpPr>
        <p:spPr>
          <a:xfrm>
            <a:off x="6106999" y="38458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0" name="Google Shape;4530;p23"/>
          <p:cNvSpPr txBox="1">
            <a:spLocks noGrp="1"/>
          </p:cNvSpPr>
          <p:nvPr>
            <p:ph type="subTitle" idx="7"/>
          </p:nvPr>
        </p:nvSpPr>
        <p:spPr>
          <a:xfrm>
            <a:off x="3777677" y="1753233"/>
            <a:ext cx="1616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1" name="Google Shape;4531;p23"/>
          <p:cNvSpPr txBox="1">
            <a:spLocks noGrp="1"/>
          </p:cNvSpPr>
          <p:nvPr>
            <p:ph type="subTitle" idx="8"/>
          </p:nvPr>
        </p:nvSpPr>
        <p:spPr>
          <a:xfrm>
            <a:off x="3577276" y="219497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2" name="Google Shape;4532;p23"/>
          <p:cNvSpPr txBox="1">
            <a:spLocks noGrp="1"/>
          </p:cNvSpPr>
          <p:nvPr>
            <p:ph type="subTitle" idx="9"/>
          </p:nvPr>
        </p:nvSpPr>
        <p:spPr>
          <a:xfrm>
            <a:off x="1218702" y="175323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3" name="Google Shape;4533;p23"/>
          <p:cNvSpPr txBox="1">
            <a:spLocks noGrp="1"/>
          </p:cNvSpPr>
          <p:nvPr>
            <p:ph type="subTitle" idx="13"/>
          </p:nvPr>
        </p:nvSpPr>
        <p:spPr>
          <a:xfrm>
            <a:off x="1020100" y="219497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4" name="Google Shape;4534;p23"/>
          <p:cNvSpPr txBox="1">
            <a:spLocks noGrp="1"/>
          </p:cNvSpPr>
          <p:nvPr>
            <p:ph type="subTitle" idx="14"/>
          </p:nvPr>
        </p:nvSpPr>
        <p:spPr>
          <a:xfrm>
            <a:off x="6305610" y="1753233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5" name="Google Shape;4535;p23"/>
          <p:cNvSpPr txBox="1">
            <a:spLocks noGrp="1"/>
          </p:cNvSpPr>
          <p:nvPr>
            <p:ph type="subTitle" idx="15"/>
          </p:nvPr>
        </p:nvSpPr>
        <p:spPr>
          <a:xfrm>
            <a:off x="6106999" y="219497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2_1">
    <p:spTree>
      <p:nvGrpSpPr>
        <p:cNvPr id="1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7" name="Google Shape;4537;p2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538" name="Google Shape;4538;p2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9" name="Google Shape;4539;p2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540" name="Google Shape;4540;p2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3" name="Google Shape;4543;p2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44" name="Google Shape;4544;p2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545" name="Google Shape;4545;p2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2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2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2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2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2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2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2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2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2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2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2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2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2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2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2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2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2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2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2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2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2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2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2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2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2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2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2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2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2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2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2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2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2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2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2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2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2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2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2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2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2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2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2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2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25" name="Google Shape;4725;p24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726" name="Google Shape;4726;p24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4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728" name="Google Shape;4728;p2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729" name="Google Shape;4729;p2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730" name="Google Shape;4730;p2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1" name="Google Shape;4731;p2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2" name="Google Shape;4732;p2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33" name="Google Shape;4733;p24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734" name="Google Shape;4734;p2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35" name="Google Shape;4735;p2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8" name="Google Shape;4738;p24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9" name="Google Shape;4739;p24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740" name="Google Shape;4740;p2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41" name="Google Shape;4741;p2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742" name="Google Shape;4742;p2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7" name="Google Shape;4747;p24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748" name="Google Shape;4748;p24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749" name="Google Shape;4749;p24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750" name="Google Shape;4750;p24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24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2" name="Google Shape;4752;p24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3" name="Google Shape;4753;p24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54" name="Google Shape;4754;p24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55" name="Google Shape;4755;p24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4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7" name="Google Shape;4757;p24"/>
          <p:cNvSpPr txBox="1">
            <a:spLocks noGrp="1"/>
          </p:cNvSpPr>
          <p:nvPr>
            <p:ph type="subTitle" idx="1"/>
          </p:nvPr>
        </p:nvSpPr>
        <p:spPr>
          <a:xfrm>
            <a:off x="1991063" y="3596183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58" name="Google Shape;4758;p24"/>
          <p:cNvSpPr txBox="1">
            <a:spLocks noGrp="1"/>
          </p:cNvSpPr>
          <p:nvPr>
            <p:ph type="subTitle" idx="2"/>
          </p:nvPr>
        </p:nvSpPr>
        <p:spPr>
          <a:xfrm>
            <a:off x="1790663" y="40379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59" name="Google Shape;4759;p24"/>
          <p:cNvSpPr txBox="1">
            <a:spLocks noGrp="1"/>
          </p:cNvSpPr>
          <p:nvPr>
            <p:ph type="subTitle" idx="3"/>
          </p:nvPr>
        </p:nvSpPr>
        <p:spPr>
          <a:xfrm>
            <a:off x="1989263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60" name="Google Shape;4760;p24"/>
          <p:cNvSpPr txBox="1">
            <a:spLocks noGrp="1"/>
          </p:cNvSpPr>
          <p:nvPr>
            <p:ph type="subTitle" idx="4"/>
          </p:nvPr>
        </p:nvSpPr>
        <p:spPr>
          <a:xfrm>
            <a:off x="1790663" y="20995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61" name="Google Shape;4761;p24"/>
          <p:cNvSpPr txBox="1">
            <a:spLocks noGrp="1"/>
          </p:cNvSpPr>
          <p:nvPr>
            <p:ph type="subTitle" idx="5"/>
          </p:nvPr>
        </p:nvSpPr>
        <p:spPr>
          <a:xfrm>
            <a:off x="5519049" y="3596183"/>
            <a:ext cx="1616100" cy="356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62" name="Google Shape;4762;p24"/>
          <p:cNvSpPr txBox="1">
            <a:spLocks noGrp="1"/>
          </p:cNvSpPr>
          <p:nvPr>
            <p:ph type="subTitle" idx="6"/>
          </p:nvPr>
        </p:nvSpPr>
        <p:spPr>
          <a:xfrm>
            <a:off x="5318649" y="40379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63" name="Google Shape;4763;p24"/>
          <p:cNvSpPr txBox="1">
            <a:spLocks noGrp="1"/>
          </p:cNvSpPr>
          <p:nvPr>
            <p:ph type="subTitle" idx="7"/>
          </p:nvPr>
        </p:nvSpPr>
        <p:spPr>
          <a:xfrm>
            <a:off x="5517249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764" name="Google Shape;4764;p24"/>
          <p:cNvSpPr txBox="1">
            <a:spLocks noGrp="1"/>
          </p:cNvSpPr>
          <p:nvPr>
            <p:ph type="subTitle" idx="8"/>
          </p:nvPr>
        </p:nvSpPr>
        <p:spPr>
          <a:xfrm>
            <a:off x="5318649" y="2099525"/>
            <a:ext cx="20169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765" name="Google Shape;4765;p24"/>
          <p:cNvSpPr txBox="1">
            <a:spLocks noGrp="1"/>
          </p:cNvSpPr>
          <p:nvPr>
            <p:ph type="title" hasCustomPrompt="1"/>
          </p:nvPr>
        </p:nvSpPr>
        <p:spPr>
          <a:xfrm>
            <a:off x="7470836" y="1921275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6" name="Google Shape;4766;p24"/>
          <p:cNvSpPr txBox="1">
            <a:spLocks noGrp="1"/>
          </p:cNvSpPr>
          <p:nvPr>
            <p:ph type="title" idx="9" hasCustomPrompt="1"/>
          </p:nvPr>
        </p:nvSpPr>
        <p:spPr>
          <a:xfrm>
            <a:off x="7470836" y="3786000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7" name="Google Shape;4767;p24"/>
          <p:cNvSpPr txBox="1">
            <a:spLocks noGrp="1"/>
          </p:cNvSpPr>
          <p:nvPr>
            <p:ph type="title" idx="13" hasCustomPrompt="1"/>
          </p:nvPr>
        </p:nvSpPr>
        <p:spPr>
          <a:xfrm>
            <a:off x="846938" y="1921275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8" name="Google Shape;4768;p24"/>
          <p:cNvSpPr txBox="1">
            <a:spLocks noGrp="1"/>
          </p:cNvSpPr>
          <p:nvPr>
            <p:ph type="title" idx="14" hasCustomPrompt="1"/>
          </p:nvPr>
        </p:nvSpPr>
        <p:spPr>
          <a:xfrm>
            <a:off x="846936" y="3786000"/>
            <a:ext cx="84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9" name="Google Shape;4769;p24"/>
          <p:cNvSpPr txBox="1">
            <a:spLocks noGrp="1"/>
          </p:cNvSpPr>
          <p:nvPr>
            <p:ph type="title" idx="15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9" name="Google Shape;5009;p2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010" name="Google Shape;5010;p2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1" name="Google Shape;5011;p2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012" name="Google Shape;5012;p2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2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2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15" name="Google Shape;5015;p2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6" name="Google Shape;5016;p2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017" name="Google Shape;5017;p2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2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2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2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2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2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2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2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2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2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2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2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2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2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2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2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2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2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2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2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2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2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2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2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2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2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2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2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2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2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2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2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2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2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2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2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2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2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2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2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2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2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2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2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2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2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2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2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2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2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2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2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2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2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2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2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2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2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2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2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2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2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2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2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2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2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2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2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2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2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2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97" name="Google Shape;5197;p26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5198" name="Google Shape;5198;p2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9" name="Google Shape;5199;p2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01" name="Google Shape;5201;p2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202" name="Google Shape;5202;p2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2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2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05" name="Google Shape;5205;p2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206" name="Google Shape;5206;p2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07" name="Google Shape;5207;p2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10" name="Google Shape;5210;p2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1" name="Google Shape;5211;p2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5212" name="Google Shape;5212;p2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3" name="Google Shape;5213;p2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4" name="Google Shape;5214;p2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2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9" name="Google Shape;5219;p2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220" name="Google Shape;5220;p2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221" name="Google Shape;5221;p2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2" name="Google Shape;5222;p2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2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2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2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226" name="Google Shape;5226;p2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7" name="Google Shape;5227;p2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231" name="Google Shape;5231;p2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2" name="Google Shape;5232;p2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233" name="Google Shape;5233;p2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2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2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6" name="Google Shape;5236;p2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7" name="Google Shape;5237;p2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238" name="Google Shape;5238;p2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2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2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2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2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2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2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2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2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2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2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2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2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2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2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2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2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2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2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2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2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2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2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2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2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2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2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2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2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2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2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2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2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2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2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2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2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2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2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2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2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2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2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2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2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2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2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2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2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2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2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2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2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2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2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2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2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2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2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2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2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2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2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2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2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2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2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2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2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2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2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2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2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2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2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2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2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2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2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2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2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2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2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2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2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2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2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2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2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2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2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2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2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2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2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2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2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2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2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2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2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18" name="Google Shape;5418;p27"/>
          <p:cNvGrpSpPr/>
          <p:nvPr/>
        </p:nvGrpSpPr>
        <p:grpSpPr>
          <a:xfrm flipH="1">
            <a:off x="149515" y="-161621"/>
            <a:ext cx="8731222" cy="5235588"/>
            <a:chOff x="149515" y="-85421"/>
            <a:chExt cx="8731222" cy="5235588"/>
          </a:xfrm>
        </p:grpSpPr>
        <p:sp>
          <p:nvSpPr>
            <p:cNvPr id="5419" name="Google Shape;5419;p2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0" name="Google Shape;5420;p2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421" name="Google Shape;5421;p2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22" name="Google Shape;5422;p2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423" name="Google Shape;5423;p2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2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2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26" name="Google Shape;5426;p2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427" name="Google Shape;5427;p2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28" name="Google Shape;5428;p2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1" name="Google Shape;5431;p2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2" name="Google Shape;5432;p27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5433" name="Google Shape;5433;p2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4" name="Google Shape;5434;p2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5" name="Google Shape;5435;p2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2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2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2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2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40" name="Google Shape;5440;p2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441" name="Google Shape;5441;p2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442" name="Google Shape;5442;p2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47" name="Google Shape;5447;p2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8" name="Google Shape;5448;p27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2" name="Google Shape;432;p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4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620" name="Google Shape;620;p4"/>
            <p:cNvSpPr/>
            <p:nvPr/>
          </p:nvSpPr>
          <p:spPr>
            <a:xfrm rot="10800000">
              <a:off x="8103203" y="4578458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" name="Google Shape;621;p4"/>
            <p:cNvGrpSpPr/>
            <p:nvPr/>
          </p:nvGrpSpPr>
          <p:grpSpPr>
            <a:xfrm rot="10800000">
              <a:off x="8021900" y="4641048"/>
              <a:ext cx="858544" cy="356719"/>
              <a:chOff x="219125" y="484675"/>
              <a:chExt cx="1622650" cy="674200"/>
            </a:xfrm>
          </p:grpSpPr>
          <p:sp>
            <p:nvSpPr>
              <p:cNvPr id="622" name="Google Shape;622;p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3" name="Google Shape;623;p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4" name="Google Shape;624;p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7" name="Google Shape;627;p4"/>
            <p:cNvGrpSpPr/>
            <p:nvPr/>
          </p:nvGrpSpPr>
          <p:grpSpPr>
            <a:xfrm rot="10800000">
              <a:off x="274828" y="285765"/>
              <a:ext cx="498909" cy="721242"/>
              <a:chOff x="8233275" y="1900925"/>
              <a:chExt cx="753525" cy="1089325"/>
            </a:xfrm>
          </p:grpSpPr>
          <p:sp>
            <p:nvSpPr>
              <p:cNvPr id="628" name="Google Shape;628;p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9" name="Google Shape;629;p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4"/>
            <p:cNvGrpSpPr/>
            <p:nvPr/>
          </p:nvGrpSpPr>
          <p:grpSpPr>
            <a:xfrm rot="10800000">
              <a:off x="8442613" y="285764"/>
              <a:ext cx="438102" cy="483364"/>
              <a:chOff x="6715777" y="3950739"/>
              <a:chExt cx="586325" cy="646900"/>
            </a:xfrm>
          </p:grpSpPr>
          <p:sp>
            <p:nvSpPr>
              <p:cNvPr id="633" name="Google Shape;633;p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4" name="Google Shape;634;p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5" name="Google Shape;635;p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4"/>
            <p:cNvSpPr/>
            <p:nvPr/>
          </p:nvSpPr>
          <p:spPr>
            <a:xfrm rot="10800000">
              <a:off x="274813" y="7562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 rot="10800000">
              <a:off x="8679538" y="6555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"/>
          <p:cNvSpPr txBox="1">
            <a:spLocks noGrp="1"/>
          </p:cNvSpPr>
          <p:nvPr>
            <p:ph type="body" idx="1"/>
          </p:nvPr>
        </p:nvSpPr>
        <p:spPr>
          <a:xfrm>
            <a:off x="713325" y="1256175"/>
            <a:ext cx="7717800" cy="3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4" name="Google Shape;644;p4"/>
          <p:cNvSpPr/>
          <p:nvPr/>
        </p:nvSpPr>
        <p:spPr>
          <a:xfrm rot="10800000">
            <a:off x="274813" y="4578466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647" name="Google Shape;647;p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8" name="Google Shape;648;p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649" name="Google Shape;649;p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2" name="Google Shape;652;p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3" name="Google Shape;653;p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654" name="Google Shape;654;p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4" name="Google Shape;834;p5"/>
          <p:cNvSpPr/>
          <p:nvPr/>
        </p:nvSpPr>
        <p:spPr>
          <a:xfrm>
            <a:off x="8702888" y="20313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"/>
          <p:cNvSpPr/>
          <p:nvPr/>
        </p:nvSpPr>
        <p:spPr>
          <a:xfrm>
            <a:off x="274813" y="44265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5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838" name="Google Shape;838;p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9" name="Google Shape;839;p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840" name="Google Shape;840;p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841" name="Google Shape;841;p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842" name="Google Shape;842;p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45" name="Google Shape;845;p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846" name="Google Shape;846;p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47" name="Google Shape;847;p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0" name="Google Shape;850;p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1" name="Google Shape;851;p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852" name="Google Shape;852;p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3" name="Google Shape;853;p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4" name="Google Shape;854;p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9" name="Google Shape;859;p5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860" name="Google Shape;860;p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861" name="Google Shape;861;p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2" name="Google Shape;862;p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6" name="Google Shape;866;p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" name="Google Shape;867;p5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subTitle" idx="1"/>
          </p:nvPr>
        </p:nvSpPr>
        <p:spPr>
          <a:xfrm>
            <a:off x="1977213" y="3112269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subTitle" idx="2"/>
          </p:nvPr>
        </p:nvSpPr>
        <p:spPr>
          <a:xfrm>
            <a:off x="1361163" y="3630200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2" name="Google Shape;872;p5"/>
          <p:cNvSpPr txBox="1">
            <a:spLocks noGrp="1"/>
          </p:cNvSpPr>
          <p:nvPr>
            <p:ph type="subTitle" idx="3"/>
          </p:nvPr>
        </p:nvSpPr>
        <p:spPr>
          <a:xfrm>
            <a:off x="5552838" y="31122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0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3" name="Google Shape;873;p5"/>
          <p:cNvSpPr txBox="1">
            <a:spLocks noGrp="1"/>
          </p:cNvSpPr>
          <p:nvPr>
            <p:ph type="subTitle" idx="4"/>
          </p:nvPr>
        </p:nvSpPr>
        <p:spPr>
          <a:xfrm>
            <a:off x="4936788" y="3630225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876" name="Google Shape;876;p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7" name="Google Shape;877;p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878" name="Google Shape;878;p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1" name="Google Shape;881;p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" name="Google Shape;882;p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883" name="Google Shape;883;p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3" name="Google Shape;1063;p6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064" name="Google Shape;1064;p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5" name="Google Shape;1065;p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066" name="Google Shape;1066;p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067" name="Google Shape;1067;p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068" name="Google Shape;1068;p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1" name="Google Shape;1071;p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072" name="Google Shape;1072;p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3" name="Google Shape;1073;p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6" name="Google Shape;1076;p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078" name="Google Shape;1078;p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9" name="Google Shape;1079;p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80" name="Google Shape;1080;p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5" name="Google Shape;1085;p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086" name="Google Shape;1086;p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087" name="Google Shape;1087;p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88" name="Google Shape;1088;p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2" name="Google Shape;1092;p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5" name="Google Shape;1095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098" name="Google Shape;1098;p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9" name="Google Shape;1099;p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100" name="Google Shape;1100;p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3" name="Google Shape;1103;p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4" name="Google Shape;1104;p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105" name="Google Shape;1105;p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5" name="Google Shape;1285;p7"/>
          <p:cNvGrpSpPr/>
          <p:nvPr/>
        </p:nvGrpSpPr>
        <p:grpSpPr>
          <a:xfrm rot="10800000"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286" name="Google Shape;1286;p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288" name="Google Shape;1288;p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89" name="Google Shape;1289;p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290" name="Google Shape;1290;p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3" name="Google Shape;1293;p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294" name="Google Shape;1294;p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95" name="Google Shape;1295;p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8" name="Google Shape;1298;p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9" name="Google Shape;1299;p7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300" name="Google Shape;1300;p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1" name="Google Shape;1301;p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2" name="Google Shape;1302;p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308" name="Google Shape;1308;p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309" name="Google Shape;1309;p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10" name="Google Shape;1310;p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14" name="Google Shape;1314;p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5" name="Google Shape;1315;p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"/>
          <p:cNvSpPr txBox="1">
            <a:spLocks noGrp="1"/>
          </p:cNvSpPr>
          <p:nvPr>
            <p:ph type="body" idx="1"/>
          </p:nvPr>
        </p:nvSpPr>
        <p:spPr>
          <a:xfrm>
            <a:off x="713225" y="1385625"/>
            <a:ext cx="3858900" cy="3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8" name="Google Shape;1318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321" name="Google Shape;1321;p8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323" name="Google Shape;1323;p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6" name="Google Shape;1326;p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328" name="Google Shape;1328;p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08" name="Google Shape;1508;p8"/>
          <p:cNvGrpSpPr/>
          <p:nvPr/>
        </p:nvGrpSpPr>
        <p:grpSpPr>
          <a:xfrm>
            <a:off x="-1670858" y="-940294"/>
            <a:ext cx="10475591" cy="7640903"/>
            <a:chOff x="-1670858" y="-940294"/>
            <a:chExt cx="10475591" cy="7640903"/>
          </a:xfrm>
        </p:grpSpPr>
        <p:grpSp>
          <p:nvGrpSpPr>
            <p:cNvPr id="1509" name="Google Shape;1509;p8"/>
            <p:cNvGrpSpPr/>
            <p:nvPr/>
          </p:nvGrpSpPr>
          <p:grpSpPr>
            <a:xfrm>
              <a:off x="446775" y="904123"/>
              <a:ext cx="532885" cy="531529"/>
              <a:chOff x="3425939" y="1163662"/>
              <a:chExt cx="1615294" cy="1611183"/>
            </a:xfrm>
          </p:grpSpPr>
          <p:sp>
            <p:nvSpPr>
              <p:cNvPr id="1510" name="Google Shape;1510;p8"/>
              <p:cNvSpPr/>
              <p:nvPr/>
            </p:nvSpPr>
            <p:spPr>
              <a:xfrm>
                <a:off x="3425939" y="1163662"/>
                <a:ext cx="1615285" cy="1611166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1734" extrusionOk="0">
                    <a:moveTo>
                      <a:pt x="5882" y="0"/>
                    </a:moveTo>
                    <a:cubicBezTo>
                      <a:pt x="2627" y="0"/>
                      <a:pt x="0" y="2627"/>
                      <a:pt x="0" y="5852"/>
                    </a:cubicBezTo>
                    <a:cubicBezTo>
                      <a:pt x="0" y="9107"/>
                      <a:pt x="2627" y="11734"/>
                      <a:pt x="5882" y="11734"/>
                    </a:cubicBezTo>
                    <a:cubicBezTo>
                      <a:pt x="9109" y="11734"/>
                      <a:pt x="11764" y="9107"/>
                      <a:pt x="11764" y="5852"/>
                    </a:cubicBezTo>
                    <a:cubicBezTo>
                      <a:pt x="11764" y="2627"/>
                      <a:pt x="9109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3755205" y="2434732"/>
                <a:ext cx="1011544" cy="340111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2477" extrusionOk="0">
                    <a:moveTo>
                      <a:pt x="3240" y="0"/>
                    </a:moveTo>
                    <a:cubicBezTo>
                      <a:pt x="2996" y="0"/>
                      <a:pt x="2755" y="22"/>
                      <a:pt x="2513" y="78"/>
                    </a:cubicBezTo>
                    <a:cubicBezTo>
                      <a:pt x="2029" y="193"/>
                      <a:pt x="1600" y="364"/>
                      <a:pt x="1173" y="592"/>
                    </a:cubicBezTo>
                    <a:cubicBezTo>
                      <a:pt x="773" y="821"/>
                      <a:pt x="400" y="1106"/>
                      <a:pt x="1" y="1307"/>
                    </a:cubicBezTo>
                    <a:cubicBezTo>
                      <a:pt x="972" y="2050"/>
                      <a:pt x="2171" y="2477"/>
                      <a:pt x="3484" y="2477"/>
                    </a:cubicBezTo>
                    <a:cubicBezTo>
                      <a:pt x="4969" y="2477"/>
                      <a:pt x="6339" y="1906"/>
                      <a:pt x="7367" y="992"/>
                    </a:cubicBezTo>
                    <a:cubicBezTo>
                      <a:pt x="6711" y="736"/>
                      <a:pt x="6054" y="451"/>
                      <a:pt x="5341" y="250"/>
                    </a:cubicBezTo>
                    <a:cubicBezTo>
                      <a:pt x="4912" y="135"/>
                      <a:pt x="4455" y="78"/>
                      <a:pt x="3998" y="51"/>
                    </a:cubicBezTo>
                    <a:cubicBezTo>
                      <a:pt x="3739" y="22"/>
                      <a:pt x="3488" y="0"/>
                      <a:pt x="3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3469191" y="1379100"/>
                <a:ext cx="780181" cy="1174116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8551" extrusionOk="0">
                    <a:moveTo>
                      <a:pt x="1912" y="1"/>
                    </a:moveTo>
                    <a:cubicBezTo>
                      <a:pt x="1771" y="1"/>
                      <a:pt x="1657" y="1"/>
                      <a:pt x="1513" y="30"/>
                    </a:cubicBezTo>
                    <a:cubicBezTo>
                      <a:pt x="828" y="686"/>
                      <a:pt x="314" y="1485"/>
                      <a:pt x="1" y="2399"/>
                    </a:cubicBezTo>
                    <a:cubicBezTo>
                      <a:pt x="115" y="2570"/>
                      <a:pt x="229" y="2771"/>
                      <a:pt x="257" y="3000"/>
                    </a:cubicBezTo>
                    <a:cubicBezTo>
                      <a:pt x="343" y="3312"/>
                      <a:pt x="257" y="3628"/>
                      <a:pt x="229" y="3941"/>
                    </a:cubicBezTo>
                    <a:cubicBezTo>
                      <a:pt x="229" y="4313"/>
                      <a:pt x="314" y="4655"/>
                      <a:pt x="428" y="4998"/>
                    </a:cubicBezTo>
                    <a:cubicBezTo>
                      <a:pt x="599" y="5398"/>
                      <a:pt x="770" y="5683"/>
                      <a:pt x="1170" y="5855"/>
                    </a:cubicBezTo>
                    <a:cubicBezTo>
                      <a:pt x="1284" y="5912"/>
                      <a:pt x="1399" y="5912"/>
                      <a:pt x="1542" y="5996"/>
                    </a:cubicBezTo>
                    <a:cubicBezTo>
                      <a:pt x="1771" y="6168"/>
                      <a:pt x="1828" y="6483"/>
                      <a:pt x="1885" y="6739"/>
                    </a:cubicBezTo>
                    <a:cubicBezTo>
                      <a:pt x="1970" y="7168"/>
                      <a:pt x="2027" y="7568"/>
                      <a:pt x="2113" y="7967"/>
                    </a:cubicBezTo>
                    <a:cubicBezTo>
                      <a:pt x="2141" y="8109"/>
                      <a:pt x="2171" y="8452"/>
                      <a:pt x="2285" y="8509"/>
                    </a:cubicBezTo>
                    <a:cubicBezTo>
                      <a:pt x="2335" y="8538"/>
                      <a:pt x="2383" y="8551"/>
                      <a:pt x="2429" y="8551"/>
                    </a:cubicBezTo>
                    <a:cubicBezTo>
                      <a:pt x="2740" y="8551"/>
                      <a:pt x="2924" y="7938"/>
                      <a:pt x="2997" y="7739"/>
                    </a:cubicBezTo>
                    <a:cubicBezTo>
                      <a:pt x="3169" y="7138"/>
                      <a:pt x="3941" y="6339"/>
                      <a:pt x="3712" y="5711"/>
                    </a:cubicBezTo>
                    <a:cubicBezTo>
                      <a:pt x="3568" y="5254"/>
                      <a:pt x="2826" y="5197"/>
                      <a:pt x="2399" y="5025"/>
                    </a:cubicBezTo>
                    <a:cubicBezTo>
                      <a:pt x="2342" y="4998"/>
                      <a:pt x="2342" y="4941"/>
                      <a:pt x="2342" y="4854"/>
                    </a:cubicBezTo>
                    <a:cubicBezTo>
                      <a:pt x="2456" y="4055"/>
                      <a:pt x="1970" y="2885"/>
                      <a:pt x="2769" y="2314"/>
                    </a:cubicBezTo>
                    <a:cubicBezTo>
                      <a:pt x="3048" y="2111"/>
                      <a:pt x="3368" y="2066"/>
                      <a:pt x="3696" y="2066"/>
                    </a:cubicBezTo>
                    <a:cubicBezTo>
                      <a:pt x="3958" y="2066"/>
                      <a:pt x="4225" y="2094"/>
                      <a:pt x="4482" y="2094"/>
                    </a:cubicBezTo>
                    <a:cubicBezTo>
                      <a:pt x="4629" y="2094"/>
                      <a:pt x="4773" y="2085"/>
                      <a:pt x="4911" y="2056"/>
                    </a:cubicBezTo>
                    <a:cubicBezTo>
                      <a:pt x="5681" y="1915"/>
                      <a:pt x="5396" y="1572"/>
                      <a:pt x="4882" y="1371"/>
                    </a:cubicBezTo>
                    <a:cubicBezTo>
                      <a:pt x="4569" y="1257"/>
                      <a:pt x="4254" y="1200"/>
                      <a:pt x="3911" y="1085"/>
                    </a:cubicBezTo>
                    <a:cubicBezTo>
                      <a:pt x="3655" y="1001"/>
                      <a:pt x="3454" y="914"/>
                      <a:pt x="3226" y="743"/>
                    </a:cubicBezTo>
                    <a:cubicBezTo>
                      <a:pt x="2769" y="430"/>
                      <a:pt x="2541" y="30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4308148" y="1386927"/>
                <a:ext cx="733085" cy="1083905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7894" extrusionOk="0">
                    <a:moveTo>
                      <a:pt x="3511" y="1"/>
                    </a:moveTo>
                    <a:cubicBezTo>
                      <a:pt x="3226" y="202"/>
                      <a:pt x="2913" y="316"/>
                      <a:pt x="2598" y="515"/>
                    </a:cubicBezTo>
                    <a:cubicBezTo>
                      <a:pt x="2113" y="773"/>
                      <a:pt x="2084" y="1001"/>
                      <a:pt x="1942" y="1485"/>
                    </a:cubicBezTo>
                    <a:cubicBezTo>
                      <a:pt x="1855" y="1743"/>
                      <a:pt x="1942" y="1686"/>
                      <a:pt x="1798" y="1885"/>
                    </a:cubicBezTo>
                    <a:cubicBezTo>
                      <a:pt x="1599" y="2285"/>
                      <a:pt x="1143" y="2486"/>
                      <a:pt x="827" y="2771"/>
                    </a:cubicBezTo>
                    <a:cubicBezTo>
                      <a:pt x="743" y="2828"/>
                      <a:pt x="1" y="3484"/>
                      <a:pt x="599" y="3571"/>
                    </a:cubicBezTo>
                    <a:cubicBezTo>
                      <a:pt x="606" y="3572"/>
                      <a:pt x="614" y="3572"/>
                      <a:pt x="621" y="3572"/>
                    </a:cubicBezTo>
                    <a:cubicBezTo>
                      <a:pt x="799" y="3572"/>
                      <a:pt x="1119" y="3282"/>
                      <a:pt x="1257" y="3198"/>
                    </a:cubicBezTo>
                    <a:cubicBezTo>
                      <a:pt x="1553" y="3029"/>
                      <a:pt x="2005" y="2829"/>
                      <a:pt x="2417" y="2829"/>
                    </a:cubicBezTo>
                    <a:cubicBezTo>
                      <a:pt x="2561" y="2829"/>
                      <a:pt x="2700" y="2854"/>
                      <a:pt x="2826" y="2913"/>
                    </a:cubicBezTo>
                    <a:cubicBezTo>
                      <a:pt x="3283" y="3114"/>
                      <a:pt x="3226" y="3655"/>
                      <a:pt x="2940" y="3970"/>
                    </a:cubicBezTo>
                    <a:cubicBezTo>
                      <a:pt x="2426" y="4512"/>
                      <a:pt x="1542" y="4340"/>
                      <a:pt x="999" y="4770"/>
                    </a:cubicBezTo>
                    <a:cubicBezTo>
                      <a:pt x="256" y="5311"/>
                      <a:pt x="1341" y="6140"/>
                      <a:pt x="1599" y="6654"/>
                    </a:cubicBezTo>
                    <a:cubicBezTo>
                      <a:pt x="1758" y="6928"/>
                      <a:pt x="1991" y="7893"/>
                      <a:pt x="2354" y="7893"/>
                    </a:cubicBezTo>
                    <a:cubicBezTo>
                      <a:pt x="2446" y="7893"/>
                      <a:pt x="2546" y="7832"/>
                      <a:pt x="2655" y="7682"/>
                    </a:cubicBezTo>
                    <a:cubicBezTo>
                      <a:pt x="2856" y="7424"/>
                      <a:pt x="2913" y="7111"/>
                      <a:pt x="3054" y="6853"/>
                    </a:cubicBezTo>
                    <a:cubicBezTo>
                      <a:pt x="3255" y="6426"/>
                      <a:pt x="3598" y="6140"/>
                      <a:pt x="3968" y="5882"/>
                    </a:cubicBezTo>
                    <a:cubicBezTo>
                      <a:pt x="4425" y="5569"/>
                      <a:pt x="4882" y="5284"/>
                      <a:pt x="5281" y="4884"/>
                    </a:cubicBezTo>
                    <a:cubicBezTo>
                      <a:pt x="5311" y="4683"/>
                      <a:pt x="5339" y="4455"/>
                      <a:pt x="5339" y="4226"/>
                    </a:cubicBezTo>
                    <a:cubicBezTo>
                      <a:pt x="5339" y="2570"/>
                      <a:pt x="4626" y="1058"/>
                      <a:pt x="3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3425939" y="1571333"/>
                <a:ext cx="1615285" cy="670610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4884" extrusionOk="0">
                    <a:moveTo>
                      <a:pt x="773" y="1"/>
                    </a:moveTo>
                    <a:cubicBezTo>
                      <a:pt x="286" y="857"/>
                      <a:pt x="0" y="1828"/>
                      <a:pt x="0" y="2883"/>
                    </a:cubicBezTo>
                    <a:cubicBezTo>
                      <a:pt x="0" y="3283"/>
                      <a:pt x="30" y="3683"/>
                      <a:pt x="115" y="4055"/>
                    </a:cubicBezTo>
                    <a:cubicBezTo>
                      <a:pt x="527" y="4185"/>
                      <a:pt x="964" y="4255"/>
                      <a:pt x="1425" y="4255"/>
                    </a:cubicBezTo>
                    <a:cubicBezTo>
                      <a:pt x="1667" y="4255"/>
                      <a:pt x="1915" y="4236"/>
                      <a:pt x="2170" y="4197"/>
                    </a:cubicBezTo>
                    <a:cubicBezTo>
                      <a:pt x="3456" y="3998"/>
                      <a:pt x="4655" y="3454"/>
                      <a:pt x="5939" y="3427"/>
                    </a:cubicBezTo>
                    <a:cubicBezTo>
                      <a:pt x="7762" y="3427"/>
                      <a:pt x="9527" y="4883"/>
                      <a:pt x="11293" y="4883"/>
                    </a:cubicBezTo>
                    <a:cubicBezTo>
                      <a:pt x="11327" y="4883"/>
                      <a:pt x="11360" y="4883"/>
                      <a:pt x="11393" y="4882"/>
                    </a:cubicBezTo>
                    <a:cubicBezTo>
                      <a:pt x="11622" y="4254"/>
                      <a:pt x="11764" y="3598"/>
                      <a:pt x="11764" y="2883"/>
                    </a:cubicBezTo>
                    <a:cubicBezTo>
                      <a:pt x="11764" y="1942"/>
                      <a:pt x="11508" y="1028"/>
                      <a:pt x="11108" y="229"/>
                    </a:cubicBezTo>
                    <a:cubicBezTo>
                      <a:pt x="10251" y="229"/>
                      <a:pt x="9422" y="314"/>
                      <a:pt x="8566" y="572"/>
                    </a:cubicBezTo>
                    <a:cubicBezTo>
                      <a:pt x="7424" y="885"/>
                      <a:pt x="6311" y="1314"/>
                      <a:pt x="5140" y="1570"/>
                    </a:cubicBezTo>
                    <a:cubicBezTo>
                      <a:pt x="4700" y="1661"/>
                      <a:pt x="4243" y="1728"/>
                      <a:pt x="3788" y="1728"/>
                    </a:cubicBezTo>
                    <a:cubicBezTo>
                      <a:pt x="3387" y="1728"/>
                      <a:pt x="2987" y="1676"/>
                      <a:pt x="2600" y="1542"/>
                    </a:cubicBezTo>
                    <a:cubicBezTo>
                      <a:pt x="1828" y="1257"/>
                      <a:pt x="1286" y="629"/>
                      <a:pt x="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3723899" y="1163662"/>
                <a:ext cx="976394" cy="232736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695" extrusionOk="0">
                    <a:moveTo>
                      <a:pt x="3712" y="0"/>
                    </a:moveTo>
                    <a:cubicBezTo>
                      <a:pt x="2314" y="0"/>
                      <a:pt x="1001" y="485"/>
                      <a:pt x="0" y="1314"/>
                    </a:cubicBezTo>
                    <a:cubicBezTo>
                      <a:pt x="398" y="1536"/>
                      <a:pt x="817" y="1695"/>
                      <a:pt x="1314" y="1695"/>
                    </a:cubicBezTo>
                    <a:cubicBezTo>
                      <a:pt x="1388" y="1695"/>
                      <a:pt x="1464" y="1691"/>
                      <a:pt x="1542" y="1684"/>
                    </a:cubicBezTo>
                    <a:cubicBezTo>
                      <a:pt x="2513" y="1599"/>
                      <a:pt x="3426" y="1227"/>
                      <a:pt x="4370" y="1056"/>
                    </a:cubicBezTo>
                    <a:cubicBezTo>
                      <a:pt x="4794" y="963"/>
                      <a:pt x="5218" y="920"/>
                      <a:pt x="5643" y="920"/>
                    </a:cubicBezTo>
                    <a:cubicBezTo>
                      <a:pt x="6132" y="920"/>
                      <a:pt x="6621" y="978"/>
                      <a:pt x="7111" y="1085"/>
                    </a:cubicBezTo>
                    <a:cubicBezTo>
                      <a:pt x="6140" y="400"/>
                      <a:pt x="4968" y="0"/>
                      <a:pt x="3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3469191" y="1571333"/>
                <a:ext cx="439247" cy="584106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4254" extrusionOk="0">
                    <a:moveTo>
                      <a:pt x="458" y="1"/>
                    </a:moveTo>
                    <a:cubicBezTo>
                      <a:pt x="286" y="314"/>
                      <a:pt x="115" y="656"/>
                      <a:pt x="1" y="999"/>
                    </a:cubicBezTo>
                    <a:cubicBezTo>
                      <a:pt x="115" y="1170"/>
                      <a:pt x="229" y="1371"/>
                      <a:pt x="257" y="1600"/>
                    </a:cubicBezTo>
                    <a:cubicBezTo>
                      <a:pt x="343" y="1912"/>
                      <a:pt x="257" y="2228"/>
                      <a:pt x="229" y="2541"/>
                    </a:cubicBezTo>
                    <a:cubicBezTo>
                      <a:pt x="229" y="2913"/>
                      <a:pt x="314" y="3255"/>
                      <a:pt x="428" y="3598"/>
                    </a:cubicBezTo>
                    <a:cubicBezTo>
                      <a:pt x="542" y="3854"/>
                      <a:pt x="656" y="4082"/>
                      <a:pt x="828" y="4254"/>
                    </a:cubicBezTo>
                    <a:cubicBezTo>
                      <a:pt x="1170" y="4254"/>
                      <a:pt x="1513" y="4254"/>
                      <a:pt x="1855" y="4197"/>
                    </a:cubicBezTo>
                    <a:cubicBezTo>
                      <a:pt x="2312" y="4112"/>
                      <a:pt x="2769" y="3998"/>
                      <a:pt x="3198" y="3884"/>
                    </a:cubicBezTo>
                    <a:cubicBezTo>
                      <a:pt x="2940" y="3769"/>
                      <a:pt x="2627" y="3740"/>
                      <a:pt x="2399" y="3625"/>
                    </a:cubicBezTo>
                    <a:cubicBezTo>
                      <a:pt x="2342" y="3598"/>
                      <a:pt x="2342" y="3541"/>
                      <a:pt x="2342" y="3454"/>
                    </a:cubicBezTo>
                    <a:cubicBezTo>
                      <a:pt x="2426" y="2883"/>
                      <a:pt x="2198" y="2141"/>
                      <a:pt x="2369" y="1542"/>
                    </a:cubicBezTo>
                    <a:lnTo>
                      <a:pt x="2285" y="1542"/>
                    </a:lnTo>
                    <a:cubicBezTo>
                      <a:pt x="1513" y="1257"/>
                      <a:pt x="971" y="629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4308148" y="1602777"/>
                <a:ext cx="733085" cy="615412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4482" extrusionOk="0">
                    <a:moveTo>
                      <a:pt x="4683" y="0"/>
                    </a:moveTo>
                    <a:cubicBezTo>
                      <a:pt x="3826" y="0"/>
                      <a:pt x="2997" y="85"/>
                      <a:pt x="2141" y="343"/>
                    </a:cubicBezTo>
                    <a:cubicBezTo>
                      <a:pt x="1999" y="370"/>
                      <a:pt x="1855" y="427"/>
                      <a:pt x="1714" y="457"/>
                    </a:cubicBezTo>
                    <a:cubicBezTo>
                      <a:pt x="1485" y="770"/>
                      <a:pt x="1086" y="941"/>
                      <a:pt x="827" y="1199"/>
                    </a:cubicBezTo>
                    <a:cubicBezTo>
                      <a:pt x="743" y="1256"/>
                      <a:pt x="1" y="1912"/>
                      <a:pt x="599" y="1999"/>
                    </a:cubicBezTo>
                    <a:cubicBezTo>
                      <a:pt x="606" y="2000"/>
                      <a:pt x="614" y="2000"/>
                      <a:pt x="621" y="2000"/>
                    </a:cubicBezTo>
                    <a:cubicBezTo>
                      <a:pt x="799" y="2000"/>
                      <a:pt x="1119" y="1710"/>
                      <a:pt x="1257" y="1626"/>
                    </a:cubicBezTo>
                    <a:cubicBezTo>
                      <a:pt x="1553" y="1457"/>
                      <a:pt x="2005" y="1257"/>
                      <a:pt x="2417" y="1257"/>
                    </a:cubicBezTo>
                    <a:cubicBezTo>
                      <a:pt x="2561" y="1257"/>
                      <a:pt x="2700" y="1282"/>
                      <a:pt x="2826" y="1341"/>
                    </a:cubicBezTo>
                    <a:cubicBezTo>
                      <a:pt x="3283" y="1542"/>
                      <a:pt x="3226" y="2083"/>
                      <a:pt x="2940" y="2398"/>
                    </a:cubicBezTo>
                    <a:cubicBezTo>
                      <a:pt x="2426" y="2940"/>
                      <a:pt x="1542" y="2768"/>
                      <a:pt x="999" y="3198"/>
                    </a:cubicBezTo>
                    <a:cubicBezTo>
                      <a:pt x="885" y="3255"/>
                      <a:pt x="827" y="3339"/>
                      <a:pt x="800" y="3396"/>
                    </a:cubicBezTo>
                    <a:cubicBezTo>
                      <a:pt x="1771" y="3682"/>
                      <a:pt x="2769" y="4226"/>
                      <a:pt x="3740" y="4481"/>
                    </a:cubicBezTo>
                    <a:cubicBezTo>
                      <a:pt x="3797" y="4424"/>
                      <a:pt x="3884" y="4367"/>
                      <a:pt x="3968" y="4310"/>
                    </a:cubicBezTo>
                    <a:cubicBezTo>
                      <a:pt x="4425" y="3997"/>
                      <a:pt x="4882" y="3712"/>
                      <a:pt x="5281" y="3312"/>
                    </a:cubicBezTo>
                    <a:cubicBezTo>
                      <a:pt x="5311" y="3111"/>
                      <a:pt x="5339" y="2883"/>
                      <a:pt x="5339" y="2654"/>
                    </a:cubicBezTo>
                    <a:cubicBezTo>
                      <a:pt x="5339" y="1713"/>
                      <a:pt x="5083" y="799"/>
                      <a:pt x="4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8"/>
            <p:cNvGrpSpPr/>
            <p:nvPr/>
          </p:nvGrpSpPr>
          <p:grpSpPr>
            <a:xfrm>
              <a:off x="7067995" y="3188126"/>
              <a:ext cx="1736721" cy="1515492"/>
              <a:chOff x="6773938" y="2751230"/>
              <a:chExt cx="2030778" cy="1772091"/>
            </a:xfrm>
          </p:grpSpPr>
          <p:sp>
            <p:nvSpPr>
              <p:cNvPr id="1523" name="Google Shape;1523;p8"/>
              <p:cNvSpPr/>
              <p:nvPr/>
            </p:nvSpPr>
            <p:spPr>
              <a:xfrm>
                <a:off x="7032628" y="2810135"/>
                <a:ext cx="1533038" cy="1532901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7358187" y="2810135"/>
                <a:ext cx="980238" cy="298369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7487395" y="3974379"/>
                <a:ext cx="964448" cy="368671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7032628" y="3221651"/>
                <a:ext cx="1533038" cy="702877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6773938" y="2751230"/>
                <a:ext cx="2030778" cy="1772091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6805245" y="2778829"/>
                <a:ext cx="1968166" cy="1711538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9" name="Google Shape;1529;p8"/>
            <p:cNvGrpSpPr/>
            <p:nvPr/>
          </p:nvGrpSpPr>
          <p:grpSpPr>
            <a:xfrm>
              <a:off x="713234" y="-940294"/>
              <a:ext cx="1843590" cy="1844428"/>
              <a:chOff x="2285315" y="1300697"/>
              <a:chExt cx="921196" cy="921615"/>
            </a:xfrm>
          </p:grpSpPr>
          <p:sp>
            <p:nvSpPr>
              <p:cNvPr id="1530" name="Google Shape;1530;p8"/>
              <p:cNvSpPr/>
              <p:nvPr/>
            </p:nvSpPr>
            <p:spPr>
              <a:xfrm>
                <a:off x="2285315" y="1300697"/>
                <a:ext cx="921196" cy="921608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6712" extrusionOk="0">
                    <a:moveTo>
                      <a:pt x="3369" y="0"/>
                    </a:moveTo>
                    <a:cubicBezTo>
                      <a:pt x="1512" y="0"/>
                      <a:pt x="0" y="1485"/>
                      <a:pt x="0" y="3342"/>
                    </a:cubicBezTo>
                    <a:cubicBezTo>
                      <a:pt x="0" y="5226"/>
                      <a:pt x="1512" y="6711"/>
                      <a:pt x="3369" y="6711"/>
                    </a:cubicBezTo>
                    <a:cubicBezTo>
                      <a:pt x="5224" y="6711"/>
                      <a:pt x="6709" y="5226"/>
                      <a:pt x="6709" y="3342"/>
                    </a:cubicBezTo>
                    <a:cubicBezTo>
                      <a:pt x="6709" y="1485"/>
                      <a:pt x="5224" y="0"/>
                      <a:pt x="3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2661678" y="1300697"/>
                <a:ext cx="482087" cy="227519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1657" extrusionOk="0">
                    <a:moveTo>
                      <a:pt x="628" y="0"/>
                    </a:moveTo>
                    <a:cubicBezTo>
                      <a:pt x="400" y="0"/>
                      <a:pt x="199" y="0"/>
                      <a:pt x="0" y="58"/>
                    </a:cubicBezTo>
                    <a:cubicBezTo>
                      <a:pt x="914" y="1028"/>
                      <a:pt x="2284" y="1200"/>
                      <a:pt x="3511" y="1656"/>
                    </a:cubicBezTo>
                    <a:cubicBezTo>
                      <a:pt x="2940" y="658"/>
                      <a:pt x="1855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2300968" y="1473157"/>
                <a:ext cx="897716" cy="48634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542" extrusionOk="0">
                    <a:moveTo>
                      <a:pt x="629" y="1"/>
                    </a:moveTo>
                    <a:cubicBezTo>
                      <a:pt x="343" y="373"/>
                      <a:pt x="115" y="800"/>
                      <a:pt x="0" y="1287"/>
                    </a:cubicBezTo>
                    <a:cubicBezTo>
                      <a:pt x="457" y="1572"/>
                      <a:pt x="942" y="1828"/>
                      <a:pt x="1485" y="1972"/>
                    </a:cubicBezTo>
                    <a:cubicBezTo>
                      <a:pt x="2198" y="2143"/>
                      <a:pt x="2940" y="2114"/>
                      <a:pt x="3655" y="2257"/>
                    </a:cubicBezTo>
                    <a:cubicBezTo>
                      <a:pt x="4683" y="2429"/>
                      <a:pt x="5567" y="2799"/>
                      <a:pt x="6282" y="3541"/>
                    </a:cubicBezTo>
                    <a:cubicBezTo>
                      <a:pt x="6396" y="3285"/>
                      <a:pt x="6480" y="3000"/>
                      <a:pt x="6538" y="2714"/>
                    </a:cubicBezTo>
                    <a:cubicBezTo>
                      <a:pt x="5852" y="2056"/>
                      <a:pt x="5083" y="1485"/>
                      <a:pt x="4112" y="1200"/>
                    </a:cubicBezTo>
                    <a:cubicBezTo>
                      <a:pt x="2856" y="830"/>
                      <a:pt x="1656" y="773"/>
                      <a:pt x="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2308795" y="1904445"/>
                <a:ext cx="713587" cy="317867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23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28" y="1343"/>
                      <a:pt x="1684" y="2314"/>
                      <a:pt x="3198" y="2314"/>
                    </a:cubicBezTo>
                    <a:cubicBezTo>
                      <a:pt x="3941" y="2314"/>
                      <a:pt x="4626" y="2086"/>
                      <a:pt x="5197" y="1656"/>
                    </a:cubicBezTo>
                    <a:cubicBezTo>
                      <a:pt x="5110" y="1572"/>
                      <a:pt x="5053" y="1485"/>
                      <a:pt x="4968" y="1400"/>
                    </a:cubicBezTo>
                    <a:cubicBezTo>
                      <a:pt x="4397" y="887"/>
                      <a:pt x="3625" y="601"/>
                      <a:pt x="2913" y="457"/>
                    </a:cubicBezTo>
                    <a:cubicBezTo>
                      <a:pt x="1912" y="258"/>
                      <a:pt x="942" y="258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4" name="Google Shape;1534;p8"/>
            <p:cNvGrpSpPr/>
            <p:nvPr/>
          </p:nvGrpSpPr>
          <p:grpSpPr>
            <a:xfrm>
              <a:off x="-1670858" y="3153559"/>
              <a:ext cx="3555854" cy="3547050"/>
              <a:chOff x="1944103" y="3103977"/>
              <a:chExt cx="1603614" cy="1599644"/>
            </a:xfrm>
          </p:grpSpPr>
          <p:sp>
            <p:nvSpPr>
              <p:cNvPr id="1535" name="Google Shape;1535;p8"/>
              <p:cNvSpPr/>
              <p:nvPr/>
            </p:nvSpPr>
            <p:spPr>
              <a:xfrm>
                <a:off x="1944103" y="3103977"/>
                <a:ext cx="1603614" cy="1599632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11650" extrusionOk="0">
                    <a:moveTo>
                      <a:pt x="5854" y="1"/>
                    </a:moveTo>
                    <a:cubicBezTo>
                      <a:pt x="2627" y="1"/>
                      <a:pt x="0" y="2600"/>
                      <a:pt x="0" y="5825"/>
                    </a:cubicBezTo>
                    <a:cubicBezTo>
                      <a:pt x="0" y="9053"/>
                      <a:pt x="2627" y="11650"/>
                      <a:pt x="5854" y="11650"/>
                    </a:cubicBezTo>
                    <a:cubicBezTo>
                      <a:pt x="9079" y="11650"/>
                      <a:pt x="11679" y="9053"/>
                      <a:pt x="11679" y="5825"/>
                    </a:cubicBezTo>
                    <a:cubicBezTo>
                      <a:pt x="11679" y="2600"/>
                      <a:pt x="9079" y="1"/>
                      <a:pt x="5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2132216" y="3103977"/>
                <a:ext cx="1144870" cy="286561"/>
              </a:xfrm>
              <a:custGeom>
                <a:avLst/>
                <a:gdLst/>
                <a:ahLst/>
                <a:cxnLst/>
                <a:rect l="l" t="t" r="r" b="b"/>
                <a:pathLst>
                  <a:path w="8338" h="2087" extrusionOk="0">
                    <a:moveTo>
                      <a:pt x="4484" y="1"/>
                    </a:moveTo>
                    <a:cubicBezTo>
                      <a:pt x="2684" y="1"/>
                      <a:pt x="1058" y="800"/>
                      <a:pt x="1" y="2086"/>
                    </a:cubicBezTo>
                    <a:cubicBezTo>
                      <a:pt x="773" y="1858"/>
                      <a:pt x="1515" y="1572"/>
                      <a:pt x="2285" y="1371"/>
                    </a:cubicBezTo>
                    <a:cubicBezTo>
                      <a:pt x="2698" y="1258"/>
                      <a:pt x="3097" y="1208"/>
                      <a:pt x="3495" y="1208"/>
                    </a:cubicBezTo>
                    <a:cubicBezTo>
                      <a:pt x="3896" y="1208"/>
                      <a:pt x="4297" y="1258"/>
                      <a:pt x="4713" y="1344"/>
                    </a:cubicBezTo>
                    <a:cubicBezTo>
                      <a:pt x="5504" y="1491"/>
                      <a:pt x="6297" y="1734"/>
                      <a:pt x="7074" y="1734"/>
                    </a:cubicBezTo>
                    <a:cubicBezTo>
                      <a:pt x="7501" y="1734"/>
                      <a:pt x="7923" y="1661"/>
                      <a:pt x="8338" y="1458"/>
                    </a:cubicBezTo>
                    <a:cubicBezTo>
                      <a:pt x="7310" y="545"/>
                      <a:pt x="5969" y="1"/>
                      <a:pt x="4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2630235" y="4084089"/>
                <a:ext cx="897716" cy="619531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4512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5825" y="544"/>
                      <a:pt x="5053" y="944"/>
                      <a:pt x="4055" y="1200"/>
                    </a:cubicBezTo>
                    <a:cubicBezTo>
                      <a:pt x="2255" y="1657"/>
                      <a:pt x="999" y="2943"/>
                      <a:pt x="1" y="4455"/>
                    </a:cubicBezTo>
                    <a:cubicBezTo>
                      <a:pt x="286" y="4512"/>
                      <a:pt x="572" y="4512"/>
                      <a:pt x="857" y="4512"/>
                    </a:cubicBezTo>
                    <a:cubicBezTo>
                      <a:pt x="3626" y="4512"/>
                      <a:pt x="5910" y="2600"/>
                      <a:pt x="6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1944103" y="3460980"/>
                <a:ext cx="1572308" cy="846501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165" extrusionOk="0">
                    <a:moveTo>
                      <a:pt x="10708" y="0"/>
                    </a:moveTo>
                    <a:cubicBezTo>
                      <a:pt x="9422" y="1113"/>
                      <a:pt x="7937" y="2056"/>
                      <a:pt x="6224" y="2255"/>
                    </a:cubicBezTo>
                    <a:cubicBezTo>
                      <a:pt x="5914" y="2289"/>
                      <a:pt x="5606" y="2303"/>
                      <a:pt x="5298" y="2303"/>
                    </a:cubicBezTo>
                    <a:cubicBezTo>
                      <a:pt x="3768" y="2303"/>
                      <a:pt x="2262" y="1949"/>
                      <a:pt x="746" y="1949"/>
                    </a:cubicBezTo>
                    <a:cubicBezTo>
                      <a:pt x="546" y="1949"/>
                      <a:pt x="345" y="1955"/>
                      <a:pt x="144" y="1969"/>
                    </a:cubicBezTo>
                    <a:cubicBezTo>
                      <a:pt x="57" y="2369"/>
                      <a:pt x="0" y="2798"/>
                      <a:pt x="0" y="3225"/>
                    </a:cubicBezTo>
                    <a:cubicBezTo>
                      <a:pt x="0" y="4082"/>
                      <a:pt x="201" y="4881"/>
                      <a:pt x="514" y="5624"/>
                    </a:cubicBezTo>
                    <a:lnTo>
                      <a:pt x="601" y="5624"/>
                    </a:lnTo>
                    <a:cubicBezTo>
                      <a:pt x="1267" y="5991"/>
                      <a:pt x="1868" y="6164"/>
                      <a:pt x="2461" y="6164"/>
                    </a:cubicBezTo>
                    <a:cubicBezTo>
                      <a:pt x="3112" y="6164"/>
                      <a:pt x="3752" y="5955"/>
                      <a:pt x="4454" y="5567"/>
                    </a:cubicBezTo>
                    <a:cubicBezTo>
                      <a:pt x="5425" y="5053"/>
                      <a:pt x="6339" y="4482"/>
                      <a:pt x="7339" y="4054"/>
                    </a:cubicBezTo>
                    <a:cubicBezTo>
                      <a:pt x="8337" y="3625"/>
                      <a:pt x="9395" y="3340"/>
                      <a:pt x="10279" y="2711"/>
                    </a:cubicBezTo>
                    <a:cubicBezTo>
                      <a:pt x="10735" y="2399"/>
                      <a:pt x="11108" y="2026"/>
                      <a:pt x="11450" y="1627"/>
                    </a:cubicBezTo>
                    <a:cubicBezTo>
                      <a:pt x="11279" y="1028"/>
                      <a:pt x="11021" y="484"/>
                      <a:pt x="10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9" name="Google Shape;1539;p8"/>
            <p:cNvGrpSpPr/>
            <p:nvPr/>
          </p:nvGrpSpPr>
          <p:grpSpPr>
            <a:xfrm>
              <a:off x="2057493" y="3962368"/>
              <a:ext cx="532873" cy="534601"/>
              <a:chOff x="3919839" y="3288383"/>
              <a:chExt cx="1188122" cy="1191976"/>
            </a:xfrm>
          </p:grpSpPr>
          <p:sp>
            <p:nvSpPr>
              <p:cNvPr id="1540" name="Google Shape;1540;p8"/>
              <p:cNvSpPr/>
              <p:nvPr/>
            </p:nvSpPr>
            <p:spPr>
              <a:xfrm>
                <a:off x="3919839" y="3288383"/>
                <a:ext cx="1188122" cy="1191966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8681" extrusionOk="0">
                    <a:moveTo>
                      <a:pt x="4313" y="1"/>
                    </a:moveTo>
                    <a:cubicBezTo>
                      <a:pt x="1942" y="1"/>
                      <a:pt x="1" y="1942"/>
                      <a:pt x="1" y="4341"/>
                    </a:cubicBezTo>
                    <a:cubicBezTo>
                      <a:pt x="1" y="6739"/>
                      <a:pt x="1942" y="8681"/>
                      <a:pt x="4313" y="8681"/>
                    </a:cubicBezTo>
                    <a:cubicBezTo>
                      <a:pt x="6712" y="8681"/>
                      <a:pt x="8653" y="6739"/>
                      <a:pt x="8653" y="4341"/>
                    </a:cubicBezTo>
                    <a:cubicBezTo>
                      <a:pt x="8653" y="1942"/>
                      <a:pt x="6712" y="1"/>
                      <a:pt x="4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4276841" y="3288383"/>
                <a:ext cx="442954" cy="82522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601" extrusionOk="0">
                    <a:moveTo>
                      <a:pt x="1713" y="1"/>
                    </a:moveTo>
                    <a:cubicBezTo>
                      <a:pt x="1113" y="1"/>
                      <a:pt x="514" y="143"/>
                      <a:pt x="0" y="371"/>
                    </a:cubicBezTo>
                    <a:cubicBezTo>
                      <a:pt x="481" y="521"/>
                      <a:pt x="969" y="601"/>
                      <a:pt x="1461" y="601"/>
                    </a:cubicBezTo>
                    <a:cubicBezTo>
                      <a:pt x="1904" y="601"/>
                      <a:pt x="2351" y="536"/>
                      <a:pt x="2798" y="401"/>
                    </a:cubicBezTo>
                    <a:cubicBezTo>
                      <a:pt x="2940" y="371"/>
                      <a:pt x="3084" y="314"/>
                      <a:pt x="3225" y="287"/>
                    </a:cubicBezTo>
                    <a:cubicBezTo>
                      <a:pt x="2741" y="115"/>
                      <a:pt x="2255" y="1"/>
                      <a:pt x="1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3919839" y="3578242"/>
                <a:ext cx="1188122" cy="576554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4199" extrusionOk="0">
                    <a:moveTo>
                      <a:pt x="4841" y="1"/>
                    </a:moveTo>
                    <a:cubicBezTo>
                      <a:pt x="3816" y="1"/>
                      <a:pt x="2779" y="302"/>
                      <a:pt x="1761" y="302"/>
                    </a:cubicBezTo>
                    <a:cubicBezTo>
                      <a:pt x="1352" y="302"/>
                      <a:pt x="946" y="253"/>
                      <a:pt x="545" y="117"/>
                    </a:cubicBezTo>
                    <a:cubicBezTo>
                      <a:pt x="259" y="631"/>
                      <a:pt x="58" y="1202"/>
                      <a:pt x="1" y="1830"/>
                    </a:cubicBezTo>
                    <a:cubicBezTo>
                      <a:pt x="1143" y="2744"/>
                      <a:pt x="2657" y="2744"/>
                      <a:pt x="4142" y="2744"/>
                    </a:cubicBezTo>
                    <a:cubicBezTo>
                      <a:pt x="4941" y="2744"/>
                      <a:pt x="5654" y="2744"/>
                      <a:pt x="6396" y="3086"/>
                    </a:cubicBezTo>
                    <a:cubicBezTo>
                      <a:pt x="7024" y="3372"/>
                      <a:pt x="7595" y="3799"/>
                      <a:pt x="8167" y="4199"/>
                    </a:cubicBezTo>
                    <a:cubicBezTo>
                      <a:pt x="8482" y="3600"/>
                      <a:pt x="8653" y="2942"/>
                      <a:pt x="8653" y="2257"/>
                    </a:cubicBezTo>
                    <a:cubicBezTo>
                      <a:pt x="7881" y="1259"/>
                      <a:pt x="6997" y="345"/>
                      <a:pt x="5711" y="87"/>
                    </a:cubicBezTo>
                    <a:cubicBezTo>
                      <a:pt x="5422" y="25"/>
                      <a:pt x="5132" y="1"/>
                      <a:pt x="4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4080764" y="4106608"/>
                <a:ext cx="882063" cy="373751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2722" extrusionOk="0">
                    <a:moveTo>
                      <a:pt x="3727" y="0"/>
                    </a:moveTo>
                    <a:cubicBezTo>
                      <a:pt x="3656" y="0"/>
                      <a:pt x="3584" y="3"/>
                      <a:pt x="3511" y="8"/>
                    </a:cubicBezTo>
                    <a:cubicBezTo>
                      <a:pt x="2228" y="95"/>
                      <a:pt x="1200" y="922"/>
                      <a:pt x="1" y="1351"/>
                    </a:cubicBezTo>
                    <a:cubicBezTo>
                      <a:pt x="770" y="2178"/>
                      <a:pt x="1912" y="2722"/>
                      <a:pt x="3141" y="2722"/>
                    </a:cubicBezTo>
                    <a:cubicBezTo>
                      <a:pt x="4455" y="2722"/>
                      <a:pt x="5624" y="2121"/>
                      <a:pt x="6423" y="1207"/>
                    </a:cubicBezTo>
                    <a:cubicBezTo>
                      <a:pt x="5621" y="566"/>
                      <a:pt x="4769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4" name="Google Shape;1544;p8"/>
            <p:cNvGrpSpPr/>
            <p:nvPr/>
          </p:nvGrpSpPr>
          <p:grpSpPr>
            <a:xfrm>
              <a:off x="7415394" y="374047"/>
              <a:ext cx="834197" cy="834204"/>
              <a:chOff x="5617524" y="1477276"/>
              <a:chExt cx="1289729" cy="1289740"/>
            </a:xfrm>
          </p:grpSpPr>
          <p:sp>
            <p:nvSpPr>
              <p:cNvPr id="1545" name="Google Shape;1545;p8"/>
              <p:cNvSpPr/>
              <p:nvPr/>
            </p:nvSpPr>
            <p:spPr>
              <a:xfrm>
                <a:off x="5617524" y="1477276"/>
                <a:ext cx="1289729" cy="1289729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393" extrusionOk="0">
                    <a:moveTo>
                      <a:pt x="4683" y="0"/>
                    </a:moveTo>
                    <a:cubicBezTo>
                      <a:pt x="2084" y="0"/>
                      <a:pt x="1" y="2113"/>
                      <a:pt x="1" y="4710"/>
                    </a:cubicBezTo>
                    <a:cubicBezTo>
                      <a:pt x="1" y="7309"/>
                      <a:pt x="2084" y="9393"/>
                      <a:pt x="4683" y="9393"/>
                    </a:cubicBezTo>
                    <a:cubicBezTo>
                      <a:pt x="7280" y="9393"/>
                      <a:pt x="9393" y="7309"/>
                      <a:pt x="9393" y="4710"/>
                    </a:cubicBezTo>
                    <a:cubicBezTo>
                      <a:pt x="9393" y="2113"/>
                      <a:pt x="7280" y="0"/>
                      <a:pt x="4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5617524" y="1751070"/>
                <a:ext cx="1289729" cy="68667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5001" extrusionOk="0">
                    <a:moveTo>
                      <a:pt x="8256" y="0"/>
                    </a:moveTo>
                    <a:cubicBezTo>
                      <a:pt x="7436" y="0"/>
                      <a:pt x="6619" y="119"/>
                      <a:pt x="5825" y="375"/>
                    </a:cubicBezTo>
                    <a:cubicBezTo>
                      <a:pt x="5053" y="603"/>
                      <a:pt x="4311" y="1003"/>
                      <a:pt x="3541" y="1289"/>
                    </a:cubicBezTo>
                    <a:cubicBezTo>
                      <a:pt x="2948" y="1536"/>
                      <a:pt x="2289" y="1763"/>
                      <a:pt x="1641" y="1763"/>
                    </a:cubicBezTo>
                    <a:cubicBezTo>
                      <a:pt x="1541" y="1763"/>
                      <a:pt x="1441" y="1757"/>
                      <a:pt x="1341" y="1745"/>
                    </a:cubicBezTo>
                    <a:cubicBezTo>
                      <a:pt x="914" y="1688"/>
                      <a:pt x="542" y="1517"/>
                      <a:pt x="229" y="1261"/>
                    </a:cubicBezTo>
                    <a:cubicBezTo>
                      <a:pt x="85" y="1718"/>
                      <a:pt x="1" y="2202"/>
                      <a:pt x="1" y="2716"/>
                    </a:cubicBezTo>
                    <a:cubicBezTo>
                      <a:pt x="1" y="2945"/>
                      <a:pt x="1" y="3146"/>
                      <a:pt x="28" y="3374"/>
                    </a:cubicBezTo>
                    <a:cubicBezTo>
                      <a:pt x="112" y="3365"/>
                      <a:pt x="197" y="3362"/>
                      <a:pt x="280" y="3362"/>
                    </a:cubicBezTo>
                    <a:cubicBezTo>
                      <a:pt x="480" y="3362"/>
                      <a:pt x="675" y="3382"/>
                      <a:pt x="857" y="3401"/>
                    </a:cubicBezTo>
                    <a:cubicBezTo>
                      <a:pt x="1211" y="3443"/>
                      <a:pt x="1566" y="3470"/>
                      <a:pt x="1920" y="3470"/>
                    </a:cubicBezTo>
                    <a:cubicBezTo>
                      <a:pt x="2051" y="3470"/>
                      <a:pt x="2182" y="3467"/>
                      <a:pt x="2312" y="3459"/>
                    </a:cubicBezTo>
                    <a:cubicBezTo>
                      <a:pt x="3209" y="3380"/>
                      <a:pt x="4082" y="3082"/>
                      <a:pt x="4975" y="3082"/>
                    </a:cubicBezTo>
                    <a:cubicBezTo>
                      <a:pt x="5049" y="3082"/>
                      <a:pt x="5123" y="3084"/>
                      <a:pt x="5197" y="3089"/>
                    </a:cubicBezTo>
                    <a:cubicBezTo>
                      <a:pt x="6053" y="3116"/>
                      <a:pt x="6967" y="3459"/>
                      <a:pt x="7652" y="3945"/>
                    </a:cubicBezTo>
                    <a:cubicBezTo>
                      <a:pt x="7908" y="4116"/>
                      <a:pt x="8109" y="4345"/>
                      <a:pt x="8308" y="4543"/>
                    </a:cubicBezTo>
                    <a:cubicBezTo>
                      <a:pt x="8452" y="4687"/>
                      <a:pt x="8623" y="4859"/>
                      <a:pt x="8794" y="5000"/>
                    </a:cubicBezTo>
                    <a:cubicBezTo>
                      <a:pt x="9164" y="4315"/>
                      <a:pt x="9393" y="3545"/>
                      <a:pt x="9393" y="2716"/>
                    </a:cubicBezTo>
                    <a:cubicBezTo>
                      <a:pt x="9393" y="1718"/>
                      <a:pt x="9080" y="775"/>
                      <a:pt x="8536" y="5"/>
                    </a:cubicBezTo>
                    <a:cubicBezTo>
                      <a:pt x="8443" y="2"/>
                      <a:pt x="8350" y="0"/>
                      <a:pt x="8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5829254" y="1477276"/>
                <a:ext cx="670335" cy="23122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1684" extrusionOk="0">
                    <a:moveTo>
                      <a:pt x="3141" y="0"/>
                    </a:moveTo>
                    <a:cubicBezTo>
                      <a:pt x="1942" y="0"/>
                      <a:pt x="827" y="457"/>
                      <a:pt x="0" y="1227"/>
                    </a:cubicBezTo>
                    <a:cubicBezTo>
                      <a:pt x="229" y="1485"/>
                      <a:pt x="514" y="1656"/>
                      <a:pt x="914" y="1684"/>
                    </a:cubicBezTo>
                    <a:cubicBezTo>
                      <a:pt x="1428" y="1684"/>
                      <a:pt x="1942" y="1485"/>
                      <a:pt x="2399" y="1284"/>
                    </a:cubicBezTo>
                    <a:cubicBezTo>
                      <a:pt x="3226" y="941"/>
                      <a:pt x="4025" y="599"/>
                      <a:pt x="4881" y="343"/>
                    </a:cubicBezTo>
                    <a:cubicBezTo>
                      <a:pt x="4340" y="115"/>
                      <a:pt x="3769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5703754" y="2379259"/>
                <a:ext cx="956759" cy="387756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2824" extrusionOk="0">
                    <a:moveTo>
                      <a:pt x="3814" y="1"/>
                    </a:moveTo>
                    <a:cubicBezTo>
                      <a:pt x="2532" y="1"/>
                      <a:pt x="1276" y="369"/>
                      <a:pt x="1" y="482"/>
                    </a:cubicBezTo>
                    <a:cubicBezTo>
                      <a:pt x="800" y="1883"/>
                      <a:pt x="2312" y="2824"/>
                      <a:pt x="4055" y="2824"/>
                    </a:cubicBezTo>
                    <a:cubicBezTo>
                      <a:pt x="5167" y="2824"/>
                      <a:pt x="6168" y="2454"/>
                      <a:pt x="6967" y="1825"/>
                    </a:cubicBezTo>
                    <a:cubicBezTo>
                      <a:pt x="6938" y="1825"/>
                      <a:pt x="6938" y="1796"/>
                      <a:pt x="6910" y="1796"/>
                    </a:cubicBezTo>
                    <a:cubicBezTo>
                      <a:pt x="6625" y="1483"/>
                      <a:pt x="6396" y="1083"/>
                      <a:pt x="6081" y="768"/>
                    </a:cubicBezTo>
                    <a:cubicBezTo>
                      <a:pt x="5711" y="398"/>
                      <a:pt x="5282" y="169"/>
                      <a:pt x="4797" y="83"/>
                    </a:cubicBezTo>
                    <a:cubicBezTo>
                      <a:pt x="4467" y="25"/>
                      <a:pt x="4140" y="1"/>
                      <a:pt x="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8"/>
            <p:cNvGrpSpPr/>
            <p:nvPr/>
          </p:nvGrpSpPr>
          <p:grpSpPr>
            <a:xfrm>
              <a:off x="8484848" y="469688"/>
              <a:ext cx="319885" cy="319888"/>
              <a:chOff x="7252185" y="767525"/>
              <a:chExt cx="788282" cy="788289"/>
            </a:xfrm>
          </p:grpSpPr>
          <p:sp>
            <p:nvSpPr>
              <p:cNvPr id="1550" name="Google Shape;1550;p8"/>
              <p:cNvSpPr/>
              <p:nvPr/>
            </p:nvSpPr>
            <p:spPr>
              <a:xfrm>
                <a:off x="7252185" y="767525"/>
                <a:ext cx="788282" cy="788282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741" extrusionOk="0">
                    <a:moveTo>
                      <a:pt x="2885" y="1"/>
                    </a:moveTo>
                    <a:cubicBezTo>
                      <a:pt x="1286" y="1"/>
                      <a:pt x="0" y="1286"/>
                      <a:pt x="0" y="2885"/>
                    </a:cubicBezTo>
                    <a:cubicBezTo>
                      <a:pt x="0" y="4455"/>
                      <a:pt x="1286" y="5740"/>
                      <a:pt x="2885" y="5740"/>
                    </a:cubicBezTo>
                    <a:cubicBezTo>
                      <a:pt x="4454" y="5740"/>
                      <a:pt x="5740" y="4455"/>
                      <a:pt x="5740" y="2885"/>
                    </a:cubicBezTo>
                    <a:cubicBezTo>
                      <a:pt x="5740" y="1286"/>
                      <a:pt x="4454" y="1"/>
                      <a:pt x="2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7350361" y="767525"/>
                <a:ext cx="533302" cy="182482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1329" extrusionOk="0">
                    <a:moveTo>
                      <a:pt x="2170" y="1"/>
                    </a:moveTo>
                    <a:cubicBezTo>
                      <a:pt x="1284" y="1"/>
                      <a:pt x="514" y="400"/>
                      <a:pt x="0" y="1001"/>
                    </a:cubicBezTo>
                    <a:cubicBezTo>
                      <a:pt x="242" y="1243"/>
                      <a:pt x="571" y="1329"/>
                      <a:pt x="920" y="1329"/>
                    </a:cubicBezTo>
                    <a:cubicBezTo>
                      <a:pt x="1270" y="1329"/>
                      <a:pt x="1641" y="1243"/>
                      <a:pt x="1969" y="1143"/>
                    </a:cubicBezTo>
                    <a:cubicBezTo>
                      <a:pt x="2483" y="1001"/>
                      <a:pt x="2940" y="800"/>
                      <a:pt x="3454" y="686"/>
                    </a:cubicBezTo>
                    <a:cubicBezTo>
                      <a:pt x="3598" y="629"/>
                      <a:pt x="3739" y="629"/>
                      <a:pt x="3883" y="601"/>
                    </a:cubicBezTo>
                    <a:cubicBezTo>
                      <a:pt x="3426" y="229"/>
                      <a:pt x="2798" y="1"/>
                      <a:pt x="2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7401165" y="1364957"/>
                <a:ext cx="541129" cy="190857"/>
              </a:xfrm>
              <a:custGeom>
                <a:avLst/>
                <a:gdLst/>
                <a:ahLst/>
                <a:cxnLst/>
                <a:rect l="l" t="t" r="r" b="b"/>
                <a:pathLst>
                  <a:path w="3941" h="1390" extrusionOk="0">
                    <a:moveTo>
                      <a:pt x="2317" y="0"/>
                    </a:moveTo>
                    <a:cubicBezTo>
                      <a:pt x="2221" y="0"/>
                      <a:pt x="2125" y="6"/>
                      <a:pt x="2028" y="19"/>
                    </a:cubicBezTo>
                    <a:cubicBezTo>
                      <a:pt x="1314" y="76"/>
                      <a:pt x="628" y="419"/>
                      <a:pt x="0" y="761"/>
                    </a:cubicBezTo>
                    <a:cubicBezTo>
                      <a:pt x="487" y="1161"/>
                      <a:pt x="1115" y="1389"/>
                      <a:pt x="1800" y="1389"/>
                    </a:cubicBezTo>
                    <a:cubicBezTo>
                      <a:pt x="2657" y="1389"/>
                      <a:pt x="3426" y="1017"/>
                      <a:pt x="3940" y="419"/>
                    </a:cubicBezTo>
                    <a:cubicBezTo>
                      <a:pt x="3405" y="199"/>
                      <a:pt x="2869" y="0"/>
                      <a:pt x="2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7252185" y="963603"/>
                <a:ext cx="788282" cy="323634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2357" extrusionOk="0">
                    <a:moveTo>
                      <a:pt x="5340" y="0"/>
                    </a:moveTo>
                    <a:cubicBezTo>
                      <a:pt x="4141" y="144"/>
                      <a:pt x="3141" y="943"/>
                      <a:pt x="1914" y="1001"/>
                    </a:cubicBezTo>
                    <a:cubicBezTo>
                      <a:pt x="1286" y="1001"/>
                      <a:pt x="715" y="829"/>
                      <a:pt x="144" y="571"/>
                    </a:cubicBezTo>
                    <a:cubicBezTo>
                      <a:pt x="57" y="857"/>
                      <a:pt x="0" y="1142"/>
                      <a:pt x="0" y="1457"/>
                    </a:cubicBezTo>
                    <a:cubicBezTo>
                      <a:pt x="0" y="1514"/>
                      <a:pt x="0" y="1599"/>
                      <a:pt x="30" y="1686"/>
                    </a:cubicBezTo>
                    <a:cubicBezTo>
                      <a:pt x="170" y="1649"/>
                      <a:pt x="314" y="1633"/>
                      <a:pt x="460" y="1633"/>
                    </a:cubicBezTo>
                    <a:cubicBezTo>
                      <a:pt x="1118" y="1633"/>
                      <a:pt x="1821" y="1950"/>
                      <a:pt x="2428" y="2113"/>
                    </a:cubicBezTo>
                    <a:cubicBezTo>
                      <a:pt x="3143" y="2288"/>
                      <a:pt x="3859" y="2357"/>
                      <a:pt x="4575" y="2357"/>
                    </a:cubicBezTo>
                    <a:cubicBezTo>
                      <a:pt x="4916" y="2357"/>
                      <a:pt x="5256" y="2341"/>
                      <a:pt x="5596" y="2314"/>
                    </a:cubicBezTo>
                    <a:cubicBezTo>
                      <a:pt x="5683" y="2056"/>
                      <a:pt x="5740" y="1743"/>
                      <a:pt x="5740" y="1457"/>
                    </a:cubicBezTo>
                    <a:cubicBezTo>
                      <a:pt x="5740" y="914"/>
                      <a:pt x="5596" y="430"/>
                      <a:pt x="5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4" name="Google Shape;1554;p8"/>
            <p:cNvGrpSpPr/>
            <p:nvPr/>
          </p:nvGrpSpPr>
          <p:grpSpPr>
            <a:xfrm>
              <a:off x="6579551" y="4136917"/>
              <a:ext cx="397107" cy="386401"/>
              <a:chOff x="5605578" y="3154918"/>
              <a:chExt cx="717706" cy="698483"/>
            </a:xfrm>
          </p:grpSpPr>
          <p:sp>
            <p:nvSpPr>
              <p:cNvPr id="1555" name="Google Shape;1555;p8"/>
              <p:cNvSpPr/>
              <p:nvPr/>
            </p:nvSpPr>
            <p:spPr>
              <a:xfrm>
                <a:off x="5605578" y="3154918"/>
                <a:ext cx="717706" cy="698483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774331" y="3155193"/>
                <a:ext cx="411648" cy="106551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5617524" y="3304173"/>
                <a:ext cx="693952" cy="370044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5860561" y="3609412"/>
                <a:ext cx="435127" cy="243721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9" name="Google Shape;1559;p8"/>
            <p:cNvGrpSpPr/>
            <p:nvPr/>
          </p:nvGrpSpPr>
          <p:grpSpPr>
            <a:xfrm>
              <a:off x="8038101" y="2030108"/>
              <a:ext cx="663873" cy="663878"/>
              <a:chOff x="7907010" y="1669234"/>
              <a:chExt cx="784163" cy="784170"/>
            </a:xfrm>
          </p:grpSpPr>
          <p:sp>
            <p:nvSpPr>
              <p:cNvPr id="1560" name="Google Shape;1560;p8"/>
              <p:cNvSpPr/>
              <p:nvPr/>
            </p:nvSpPr>
            <p:spPr>
              <a:xfrm>
                <a:off x="7907010" y="1669234"/>
                <a:ext cx="784163" cy="784163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711" extrusionOk="0">
                    <a:moveTo>
                      <a:pt x="2856" y="0"/>
                    </a:moveTo>
                    <a:cubicBezTo>
                      <a:pt x="1257" y="0"/>
                      <a:pt x="0" y="1286"/>
                      <a:pt x="0" y="2855"/>
                    </a:cubicBezTo>
                    <a:cubicBezTo>
                      <a:pt x="0" y="4454"/>
                      <a:pt x="1257" y="5710"/>
                      <a:pt x="2856" y="5710"/>
                    </a:cubicBezTo>
                    <a:cubicBezTo>
                      <a:pt x="4425" y="5710"/>
                      <a:pt x="5711" y="4454"/>
                      <a:pt x="5711" y="2855"/>
                    </a:cubicBezTo>
                    <a:cubicBezTo>
                      <a:pt x="5711" y="1286"/>
                      <a:pt x="4425" y="0"/>
                      <a:pt x="2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8165700" y="1669234"/>
                <a:ext cx="395995" cy="109022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794" extrusionOk="0">
                    <a:moveTo>
                      <a:pt x="972" y="0"/>
                    </a:moveTo>
                    <a:cubicBezTo>
                      <a:pt x="629" y="0"/>
                      <a:pt x="314" y="57"/>
                      <a:pt x="1" y="172"/>
                    </a:cubicBezTo>
                    <a:cubicBezTo>
                      <a:pt x="286" y="373"/>
                      <a:pt x="572" y="544"/>
                      <a:pt x="942" y="658"/>
                    </a:cubicBezTo>
                    <a:cubicBezTo>
                      <a:pt x="1332" y="765"/>
                      <a:pt x="1734" y="793"/>
                      <a:pt x="2140" y="793"/>
                    </a:cubicBezTo>
                    <a:cubicBezTo>
                      <a:pt x="2387" y="793"/>
                      <a:pt x="2635" y="783"/>
                      <a:pt x="2883" y="772"/>
                    </a:cubicBezTo>
                    <a:cubicBezTo>
                      <a:pt x="2369" y="286"/>
                      <a:pt x="1714" y="0"/>
                      <a:pt x="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7907010" y="1810388"/>
                <a:ext cx="784163" cy="411099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2994" extrusionOk="0">
                    <a:moveTo>
                      <a:pt x="656" y="0"/>
                    </a:moveTo>
                    <a:cubicBezTo>
                      <a:pt x="229" y="514"/>
                      <a:pt x="0" y="1142"/>
                      <a:pt x="0" y="1827"/>
                    </a:cubicBezTo>
                    <a:cubicBezTo>
                      <a:pt x="0" y="2227"/>
                      <a:pt x="85" y="2627"/>
                      <a:pt x="229" y="2969"/>
                    </a:cubicBezTo>
                    <a:cubicBezTo>
                      <a:pt x="347" y="2986"/>
                      <a:pt x="469" y="2994"/>
                      <a:pt x="594" y="2994"/>
                    </a:cubicBezTo>
                    <a:cubicBezTo>
                      <a:pt x="1316" y="2994"/>
                      <a:pt x="2132" y="2741"/>
                      <a:pt x="2741" y="2570"/>
                    </a:cubicBezTo>
                    <a:cubicBezTo>
                      <a:pt x="3712" y="2257"/>
                      <a:pt x="4683" y="2028"/>
                      <a:pt x="5711" y="1884"/>
                    </a:cubicBezTo>
                    <a:lnTo>
                      <a:pt x="5711" y="1827"/>
                    </a:lnTo>
                    <a:cubicBezTo>
                      <a:pt x="5711" y="1514"/>
                      <a:pt x="5654" y="1199"/>
                      <a:pt x="5539" y="886"/>
                    </a:cubicBezTo>
                    <a:cubicBezTo>
                      <a:pt x="5101" y="1045"/>
                      <a:pt x="4652" y="1112"/>
                      <a:pt x="4201" y="1112"/>
                    </a:cubicBezTo>
                    <a:cubicBezTo>
                      <a:pt x="3681" y="1112"/>
                      <a:pt x="3160" y="1023"/>
                      <a:pt x="2655" y="886"/>
                    </a:cubicBezTo>
                    <a:cubicBezTo>
                      <a:pt x="2198" y="742"/>
                      <a:pt x="1828" y="514"/>
                      <a:pt x="1398" y="286"/>
                    </a:cubicBezTo>
                    <a:cubicBezTo>
                      <a:pt x="1142" y="144"/>
                      <a:pt x="914" y="57"/>
                      <a:pt x="6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8145928" y="2280809"/>
                <a:ext cx="474672" cy="172596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1257" extrusionOk="0">
                    <a:moveTo>
                      <a:pt x="3457" y="0"/>
                    </a:moveTo>
                    <a:cubicBezTo>
                      <a:pt x="2799" y="30"/>
                      <a:pt x="2171" y="172"/>
                      <a:pt x="1515" y="487"/>
                    </a:cubicBezTo>
                    <a:cubicBezTo>
                      <a:pt x="1001" y="715"/>
                      <a:pt x="515" y="914"/>
                      <a:pt x="1" y="1028"/>
                    </a:cubicBezTo>
                    <a:cubicBezTo>
                      <a:pt x="344" y="1199"/>
                      <a:pt x="716" y="1256"/>
                      <a:pt x="1116" y="1256"/>
                    </a:cubicBezTo>
                    <a:cubicBezTo>
                      <a:pt x="2086" y="1256"/>
                      <a:pt x="2943" y="772"/>
                      <a:pt x="3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4" name="Google Shape;1564;p8"/>
          <p:cNvGrpSpPr/>
          <p:nvPr/>
        </p:nvGrpSpPr>
        <p:grpSpPr>
          <a:xfrm>
            <a:off x="1101122" y="439827"/>
            <a:ext cx="7600852" cy="3902136"/>
            <a:chOff x="1101122" y="439827"/>
            <a:chExt cx="7600852" cy="3902136"/>
          </a:xfrm>
        </p:grpSpPr>
        <p:sp>
          <p:nvSpPr>
            <p:cNvPr id="1565" name="Google Shape;1565;p8"/>
            <p:cNvSpPr/>
            <p:nvPr/>
          </p:nvSpPr>
          <p:spPr>
            <a:xfrm>
              <a:off x="6510832" y="3548502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101122" y="1730563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8322707" y="10560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2644332" y="4398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183903" y="1062933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671278" y="33814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7154378" y="12768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6579553" y="51567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2892148" y="3962378"/>
              <a:ext cx="379278" cy="37958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4" name="Google Shape;1574;p8"/>
          <p:cNvSpPr txBox="1">
            <a:spLocks noGrp="1"/>
          </p:cNvSpPr>
          <p:nvPr>
            <p:ph type="title"/>
          </p:nvPr>
        </p:nvSpPr>
        <p:spPr>
          <a:xfrm>
            <a:off x="1426025" y="1458945"/>
            <a:ext cx="62922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577" name="Google Shape;1577;p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8" name="Google Shape;1578;p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579" name="Google Shape;1579;p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82" name="Google Shape;1582;p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584" name="Google Shape;1584;p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4" name="Google Shape;1764;p9"/>
          <p:cNvGrpSpPr/>
          <p:nvPr/>
        </p:nvGrpSpPr>
        <p:grpSpPr>
          <a:xfrm>
            <a:off x="606079" y="607425"/>
            <a:ext cx="7824951" cy="3524927"/>
            <a:chOff x="606079" y="607425"/>
            <a:chExt cx="7824951" cy="3524927"/>
          </a:xfrm>
        </p:grpSpPr>
        <p:sp>
          <p:nvSpPr>
            <p:cNvPr id="1765" name="Google Shape;1765;p9"/>
            <p:cNvSpPr/>
            <p:nvPr/>
          </p:nvSpPr>
          <p:spPr>
            <a:xfrm>
              <a:off x="6923232" y="36523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2659047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6411002" y="138370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606079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7817496" y="22647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1480623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9"/>
          <p:cNvGrpSpPr/>
          <p:nvPr/>
        </p:nvGrpSpPr>
        <p:grpSpPr>
          <a:xfrm>
            <a:off x="859343" y="443167"/>
            <a:ext cx="7571943" cy="4279202"/>
            <a:chOff x="859343" y="443167"/>
            <a:chExt cx="7571943" cy="4279202"/>
          </a:xfrm>
        </p:grpSpPr>
        <p:grpSp>
          <p:nvGrpSpPr>
            <p:cNvPr id="1772" name="Google Shape;1772;p9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1773" name="Google Shape;1773;p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74" name="Google Shape;1774;p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775" name="Google Shape;1775;p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78" name="Google Shape;1778;p9"/>
            <p:cNvGrpSpPr/>
            <p:nvPr/>
          </p:nvGrpSpPr>
          <p:grpSpPr>
            <a:xfrm>
              <a:off x="7488012" y="3652325"/>
              <a:ext cx="740188" cy="1070044"/>
              <a:chOff x="8233275" y="1900925"/>
              <a:chExt cx="753525" cy="1089325"/>
            </a:xfrm>
          </p:grpSpPr>
          <p:sp>
            <p:nvSpPr>
              <p:cNvPr id="1779" name="Google Shape;1779;p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0" name="Google Shape;1780;p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9"/>
            <p:cNvGrpSpPr/>
            <p:nvPr/>
          </p:nvGrpSpPr>
          <p:grpSpPr>
            <a:xfrm>
              <a:off x="1438024" y="1996727"/>
              <a:ext cx="740177" cy="816582"/>
              <a:chOff x="6715777" y="3950739"/>
              <a:chExt cx="586325" cy="646900"/>
            </a:xfrm>
          </p:grpSpPr>
          <p:sp>
            <p:nvSpPr>
              <p:cNvPr id="1784" name="Google Shape;1784;p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5" name="Google Shape;1785;p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6" name="Google Shape;1786;p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1" name="Google Shape;1791;p9"/>
            <p:cNvGrpSpPr/>
            <p:nvPr/>
          </p:nvGrpSpPr>
          <p:grpSpPr>
            <a:xfrm>
              <a:off x="7691071" y="443167"/>
              <a:ext cx="740215" cy="1050616"/>
              <a:chOff x="8082452" y="285774"/>
              <a:chExt cx="498898" cy="708105"/>
            </a:xfrm>
          </p:grpSpPr>
          <p:grpSp>
            <p:nvGrpSpPr>
              <p:cNvPr id="1792" name="Google Shape;1792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793" name="Google Shape;1793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94" name="Google Shape;1794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8" name="Google Shape;1798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9"/>
            <p:cNvGrpSpPr/>
            <p:nvPr/>
          </p:nvGrpSpPr>
          <p:grpSpPr>
            <a:xfrm rot="5400000">
              <a:off x="937576" y="4111407"/>
              <a:ext cx="373126" cy="529592"/>
              <a:chOff x="8082452" y="285774"/>
              <a:chExt cx="498898" cy="708105"/>
            </a:xfrm>
          </p:grpSpPr>
          <p:grpSp>
            <p:nvGrpSpPr>
              <p:cNvPr id="1800" name="Google Shape;1800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1" name="Google Shape;1801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02" name="Google Shape;1802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6" name="Google Shape;1806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7" name="Google Shape;1807;p9"/>
          <p:cNvSpPr txBox="1">
            <a:spLocks noGrp="1"/>
          </p:cNvSpPr>
          <p:nvPr>
            <p:ph type="subTitle" idx="1"/>
          </p:nvPr>
        </p:nvSpPr>
        <p:spPr>
          <a:xfrm>
            <a:off x="2733150" y="2902172"/>
            <a:ext cx="3677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08" name="Google Shape;1808;p9"/>
          <p:cNvSpPr txBox="1">
            <a:spLocks noGrp="1"/>
          </p:cNvSpPr>
          <p:nvPr>
            <p:ph type="ctrTitle"/>
          </p:nvPr>
        </p:nvSpPr>
        <p:spPr>
          <a:xfrm>
            <a:off x="2733300" y="2288072"/>
            <a:ext cx="3677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"/>
          <p:cNvSpPr txBox="1">
            <a:spLocks noGrp="1"/>
          </p:cNvSpPr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37844" y="5593202"/>
            <a:ext cx="46116" cy="36598"/>
          </a:xfrm>
          <a:custGeom>
            <a:avLst/>
            <a:gdLst/>
            <a:ahLst/>
            <a:cxnLst/>
            <a:rect l="l" t="t" r="r" b="b"/>
            <a:pathLst>
              <a:path w="1439" h="1142" extrusionOk="0">
                <a:moveTo>
                  <a:pt x="868" y="0"/>
                </a:moveTo>
                <a:cubicBezTo>
                  <a:pt x="1" y="0"/>
                  <a:pt x="1" y="1141"/>
                  <a:pt x="868" y="1141"/>
                </a:cubicBezTo>
                <a:cubicBezTo>
                  <a:pt x="1439" y="1141"/>
                  <a:pt x="1439" y="0"/>
                  <a:pt x="8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203961" y="5520037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338668" y="5656816"/>
            <a:ext cx="27080" cy="18331"/>
          </a:xfrm>
          <a:custGeom>
            <a:avLst/>
            <a:gdLst/>
            <a:ahLst/>
            <a:cxnLst/>
            <a:rect l="l" t="t" r="r" b="b"/>
            <a:pathLst>
              <a:path w="845" h="572" extrusionOk="0">
                <a:moveTo>
                  <a:pt x="571" y="1"/>
                </a:moveTo>
                <a:cubicBezTo>
                  <a:pt x="0" y="1"/>
                  <a:pt x="0" y="572"/>
                  <a:pt x="571" y="572"/>
                </a:cubicBezTo>
                <a:cubicBezTo>
                  <a:pt x="845" y="572"/>
                  <a:pt x="845" y="1"/>
                  <a:pt x="571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614199" y="5693414"/>
            <a:ext cx="27817" cy="18299"/>
          </a:xfrm>
          <a:custGeom>
            <a:avLst/>
            <a:gdLst/>
            <a:ahLst/>
            <a:cxnLst/>
            <a:rect l="l" t="t" r="r" b="b"/>
            <a:pathLst>
              <a:path w="868" h="571" extrusionOk="0">
                <a:moveTo>
                  <a:pt x="571" y="0"/>
                </a:moveTo>
                <a:cubicBezTo>
                  <a:pt x="0" y="0"/>
                  <a:pt x="0" y="571"/>
                  <a:pt x="571" y="571"/>
                </a:cubicBezTo>
                <a:cubicBezTo>
                  <a:pt x="868" y="571"/>
                  <a:pt x="868" y="0"/>
                  <a:pt x="571" y="0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567953" y="5757766"/>
            <a:ext cx="27112" cy="18331"/>
          </a:xfrm>
          <a:custGeom>
            <a:avLst/>
            <a:gdLst/>
            <a:ahLst/>
            <a:cxnLst/>
            <a:rect l="l" t="t" r="r" b="b"/>
            <a:pathLst>
              <a:path w="846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845" y="571"/>
                  <a:pt x="845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379279" y="5666334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olar.physics.montana.edu/home/www/reu/2022/bparker/files/aia_94_full.mp4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solar.physics.montana.edu/home/www/reu/2022/bparker/files/aia_211_full.mp4" TargetMode="External"/><Relationship Id="rId5" Type="http://schemas.openxmlformats.org/officeDocument/2006/relationships/hyperlink" Target="https://solar.physics.montana.edu/home/www/reu/2022/bparker/files/aia_131_full.mp4" TargetMode="External"/><Relationship Id="rId4" Type="http://schemas.openxmlformats.org/officeDocument/2006/relationships/hyperlink" Target="https://solar.physics.montana.edu/home/www/reu/2022/bparker/files/aia_171_full.mp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28"/>
          <p:cNvSpPr txBox="1">
            <a:spLocks noGrp="1"/>
          </p:cNvSpPr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SYNTHETICALLY OBSERVING EBTEL MODELED SOLAR FLARES:</a:t>
            </a:r>
            <a:endParaRPr sz="4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Week 8 Update</a:t>
            </a:r>
            <a:endParaRPr sz="4300"/>
          </a:p>
        </p:txBody>
      </p:sp>
      <p:grpSp>
        <p:nvGrpSpPr>
          <p:cNvPr id="5460" name="Google Shape;5460;p28"/>
          <p:cNvGrpSpPr/>
          <p:nvPr/>
        </p:nvGrpSpPr>
        <p:grpSpPr>
          <a:xfrm>
            <a:off x="3167963" y="537775"/>
            <a:ext cx="5636560" cy="4278051"/>
            <a:chOff x="3244163" y="537775"/>
            <a:chExt cx="5636560" cy="4278051"/>
          </a:xfrm>
        </p:grpSpPr>
        <p:grpSp>
          <p:nvGrpSpPr>
            <p:cNvPr id="5461" name="Google Shape;5461;p28"/>
            <p:cNvGrpSpPr/>
            <p:nvPr/>
          </p:nvGrpSpPr>
          <p:grpSpPr>
            <a:xfrm>
              <a:off x="3990331" y="815789"/>
              <a:ext cx="858544" cy="356719"/>
              <a:chOff x="-68911" y="-91398"/>
              <a:chExt cx="1622650" cy="674200"/>
            </a:xfrm>
          </p:grpSpPr>
          <p:sp>
            <p:nvSpPr>
              <p:cNvPr id="5462" name="Google Shape;5462;p28"/>
              <p:cNvSpPr/>
              <p:nvPr/>
            </p:nvSpPr>
            <p:spPr>
              <a:xfrm>
                <a:off x="-51561" y="-70823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63" name="Google Shape;5463;p28"/>
              <p:cNvGrpSpPr/>
              <p:nvPr/>
            </p:nvGrpSpPr>
            <p:grpSpPr>
              <a:xfrm>
                <a:off x="-68911" y="-91398"/>
                <a:ext cx="1622650" cy="674200"/>
                <a:chOff x="-68911" y="-91398"/>
                <a:chExt cx="1622650" cy="674200"/>
              </a:xfrm>
            </p:grpSpPr>
            <p:sp>
              <p:nvSpPr>
                <p:cNvPr id="5464" name="Google Shape;5464;p28"/>
                <p:cNvSpPr/>
                <p:nvPr/>
              </p:nvSpPr>
              <p:spPr>
                <a:xfrm>
                  <a:off x="421789" y="538702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28"/>
                <p:cNvSpPr/>
                <p:nvPr/>
              </p:nvSpPr>
              <p:spPr>
                <a:xfrm>
                  <a:off x="-68911" y="38677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28"/>
                <p:cNvSpPr/>
                <p:nvPr/>
              </p:nvSpPr>
              <p:spPr>
                <a:xfrm>
                  <a:off x="1509639" y="-91398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67" name="Google Shape;5467;p28"/>
            <p:cNvGrpSpPr/>
            <p:nvPr/>
          </p:nvGrpSpPr>
          <p:grpSpPr>
            <a:xfrm>
              <a:off x="7797502" y="3690774"/>
              <a:ext cx="498898" cy="708105"/>
              <a:chOff x="7865075" y="285763"/>
              <a:chExt cx="716293" cy="1016662"/>
            </a:xfrm>
          </p:grpSpPr>
          <p:sp>
            <p:nvSpPr>
              <p:cNvPr id="5468" name="Google Shape;5468;p28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69" name="Google Shape;5469;p28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28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28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28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3" name="Google Shape;5473;p28"/>
            <p:cNvGrpSpPr/>
            <p:nvPr/>
          </p:nvGrpSpPr>
          <p:grpSpPr>
            <a:xfrm>
              <a:off x="8381813" y="1120598"/>
              <a:ext cx="498909" cy="721242"/>
              <a:chOff x="8233275" y="1900925"/>
              <a:chExt cx="753525" cy="1089325"/>
            </a:xfrm>
          </p:grpSpPr>
          <p:sp>
            <p:nvSpPr>
              <p:cNvPr id="5474" name="Google Shape;5474;p2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75" name="Google Shape;5475;p2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2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2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8" name="Google Shape;5478;p28"/>
            <p:cNvGrpSpPr/>
            <p:nvPr/>
          </p:nvGrpSpPr>
          <p:grpSpPr>
            <a:xfrm>
              <a:off x="3244163" y="537775"/>
              <a:ext cx="5567187" cy="4278051"/>
              <a:chOff x="3244163" y="537775"/>
              <a:chExt cx="5567187" cy="4278051"/>
            </a:xfrm>
          </p:grpSpPr>
          <p:grpSp>
            <p:nvGrpSpPr>
              <p:cNvPr id="5479" name="Google Shape;5479;p28"/>
              <p:cNvGrpSpPr/>
              <p:nvPr/>
            </p:nvGrpSpPr>
            <p:grpSpPr>
              <a:xfrm>
                <a:off x="3244163" y="537775"/>
                <a:ext cx="5409026" cy="4278051"/>
                <a:chOff x="3244163" y="537775"/>
                <a:chExt cx="5409026" cy="4278051"/>
              </a:xfrm>
            </p:grpSpPr>
            <p:sp>
              <p:nvSpPr>
                <p:cNvPr id="5480" name="Google Shape;5480;p28"/>
                <p:cNvSpPr/>
                <p:nvPr/>
              </p:nvSpPr>
              <p:spPr>
                <a:xfrm>
                  <a:off x="3244162" y="45435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28"/>
                <p:cNvSpPr/>
                <p:nvPr/>
              </p:nvSpPr>
              <p:spPr>
                <a:xfrm>
                  <a:off x="4609238" y="1477300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28"/>
                <p:cNvSpPr/>
                <p:nvPr/>
              </p:nvSpPr>
              <p:spPr>
                <a:xfrm>
                  <a:off x="8381138" y="5377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83" name="Google Shape;5483;p28"/>
              <p:cNvSpPr/>
              <p:nvPr/>
            </p:nvSpPr>
            <p:spPr>
              <a:xfrm>
                <a:off x="8312450" y="2479879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4" name="Google Shape;5484;p28"/>
            <p:cNvGrpSpPr/>
            <p:nvPr/>
          </p:nvGrpSpPr>
          <p:grpSpPr>
            <a:xfrm>
              <a:off x="4387440" y="3783714"/>
              <a:ext cx="586325" cy="646900"/>
              <a:chOff x="6715777" y="3950739"/>
              <a:chExt cx="586325" cy="646900"/>
            </a:xfrm>
          </p:grpSpPr>
          <p:sp>
            <p:nvSpPr>
              <p:cNvPr id="5485" name="Google Shape;5485;p2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86" name="Google Shape;5486;p2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87" name="Google Shape;5487;p2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2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2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2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2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92" name="Google Shape;5492;p28"/>
          <p:cNvGrpSpPr/>
          <p:nvPr/>
        </p:nvGrpSpPr>
        <p:grpSpPr>
          <a:xfrm>
            <a:off x="4485686" y="57768"/>
            <a:ext cx="3865500" cy="5029200"/>
            <a:chOff x="4561886" y="57768"/>
            <a:chExt cx="3865500" cy="5029200"/>
          </a:xfrm>
        </p:grpSpPr>
        <p:grpSp>
          <p:nvGrpSpPr>
            <p:cNvPr id="5493" name="Google Shape;5493;p28"/>
            <p:cNvGrpSpPr/>
            <p:nvPr/>
          </p:nvGrpSpPr>
          <p:grpSpPr>
            <a:xfrm>
              <a:off x="4561886" y="57768"/>
              <a:ext cx="3865500" cy="5029200"/>
              <a:chOff x="4561886" y="57768"/>
              <a:chExt cx="3865500" cy="5029200"/>
            </a:xfrm>
          </p:grpSpPr>
          <p:sp>
            <p:nvSpPr>
              <p:cNvPr id="5494" name="Google Shape;5494;p28"/>
              <p:cNvSpPr/>
              <p:nvPr/>
            </p:nvSpPr>
            <p:spPr>
              <a:xfrm rot="1799971">
                <a:off x="5661523" y="149778"/>
                <a:ext cx="1666225" cy="4845179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28"/>
              <p:cNvSpPr/>
              <p:nvPr/>
            </p:nvSpPr>
            <p:spPr>
              <a:xfrm rot="1799492">
                <a:off x="5733266" y="374227"/>
                <a:ext cx="1503985" cy="4373681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6" name="Google Shape;5496;p28"/>
            <p:cNvGrpSpPr/>
            <p:nvPr/>
          </p:nvGrpSpPr>
          <p:grpSpPr>
            <a:xfrm>
              <a:off x="4897575" y="836693"/>
              <a:ext cx="3166500" cy="3166500"/>
              <a:chOff x="4973775" y="711725"/>
              <a:chExt cx="3166500" cy="3166500"/>
            </a:xfrm>
          </p:grpSpPr>
          <p:sp>
            <p:nvSpPr>
              <p:cNvPr id="5497" name="Google Shape;5497;p28"/>
              <p:cNvSpPr/>
              <p:nvPr/>
            </p:nvSpPr>
            <p:spPr>
              <a:xfrm>
                <a:off x="4973775" y="711725"/>
                <a:ext cx="3166500" cy="3166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28"/>
              <p:cNvSpPr/>
              <p:nvPr/>
            </p:nvSpPr>
            <p:spPr>
              <a:xfrm>
                <a:off x="5068400" y="806225"/>
                <a:ext cx="2977500" cy="297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28"/>
              <p:cNvSpPr/>
              <p:nvPr/>
            </p:nvSpPr>
            <p:spPr>
              <a:xfrm>
                <a:off x="5144750" y="882576"/>
                <a:ext cx="2824800" cy="28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28"/>
              <p:cNvSpPr/>
              <p:nvPr/>
            </p:nvSpPr>
            <p:spPr>
              <a:xfrm>
                <a:off x="5232763" y="970575"/>
                <a:ext cx="2648700" cy="264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01" name="Google Shape;5501;p28"/>
              <p:cNvGrpSpPr/>
              <p:nvPr/>
            </p:nvGrpSpPr>
            <p:grpSpPr>
              <a:xfrm>
                <a:off x="5316730" y="1054535"/>
                <a:ext cx="2480778" cy="2480778"/>
                <a:chOff x="4053950" y="1851775"/>
                <a:chExt cx="447600" cy="447600"/>
              </a:xfrm>
            </p:grpSpPr>
            <p:sp>
              <p:nvSpPr>
                <p:cNvPr id="5502" name="Google Shape;5502;p28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3" name="Google Shape;5503;p28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504" name="Google Shape;5504;p28"/>
          <p:cNvSpPr txBox="1">
            <a:spLocks noGrp="1"/>
          </p:cNvSpPr>
          <p:nvPr>
            <p:ph type="subTitle" idx="1"/>
          </p:nvPr>
        </p:nvSpPr>
        <p:spPr>
          <a:xfrm>
            <a:off x="709726" y="3974700"/>
            <a:ext cx="34839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BY BROCK PARKER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5505" name="Google Shape;5505;p28"/>
          <p:cNvPicPr preferRelativeResize="0"/>
          <p:nvPr/>
        </p:nvPicPr>
        <p:blipFill rotWithShape="1">
          <a:blip r:embed="rId3">
            <a:alphaModFix/>
          </a:blip>
          <a:srcRect l="15931" t="16747" r="26945" b="13210"/>
          <a:stretch/>
        </p:blipFill>
        <p:spPr>
          <a:xfrm>
            <a:off x="5388762" y="1417491"/>
            <a:ext cx="2013300" cy="201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1" name="Google Shape;5621;p32"/>
          <p:cNvGrpSpPr/>
          <p:nvPr/>
        </p:nvGrpSpPr>
        <p:grpSpPr>
          <a:xfrm flipH="1">
            <a:off x="237536" y="311650"/>
            <a:ext cx="8643220" cy="4409079"/>
            <a:chOff x="357850" y="311660"/>
            <a:chExt cx="8409438" cy="4409079"/>
          </a:xfrm>
        </p:grpSpPr>
        <p:grpSp>
          <p:nvGrpSpPr>
            <p:cNvPr id="5622" name="Google Shape;5622;p32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623" name="Google Shape;5623;p32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32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32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32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32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32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9" name="Google Shape;5629;p32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630" name="Google Shape;5630;p32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31" name="Google Shape;5631;p32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32" name="Google Shape;5632;p32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32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32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35" name="Google Shape;5635;p32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636" name="Google Shape;5636;p3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7" name="Google Shape;5637;p3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3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3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0" name="Google Shape;5640;p32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641" name="Google Shape;5641;p3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2" name="Google Shape;5642;p3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3" name="Google Shape;5643;p3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3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3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8" name="Google Shape;5648;p32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649" name="Google Shape;5649;p32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650" name="Google Shape;5650;p32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51" name="Google Shape;5651;p32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32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32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32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55" name="Google Shape;5655;p32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6" name="Google Shape;5656;p32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657" name="Google Shape;5657;p32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2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2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2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1" name="Google Shape;5661;p32"/>
          <p:cNvGrpSpPr/>
          <p:nvPr/>
        </p:nvGrpSpPr>
        <p:grpSpPr>
          <a:xfrm>
            <a:off x="4304513" y="319045"/>
            <a:ext cx="4505613" cy="4505613"/>
            <a:chOff x="4973775" y="711725"/>
            <a:chExt cx="3166500" cy="3166500"/>
          </a:xfrm>
        </p:grpSpPr>
        <p:sp>
          <p:nvSpPr>
            <p:cNvPr id="5662" name="Google Shape;5662;p32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9" name="Google Shape;5669;p32"/>
          <p:cNvSpPr txBox="1">
            <a:spLocks noGrp="1"/>
          </p:cNvSpPr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EBTEL RESULTS</a:t>
            </a:r>
            <a:endParaRPr sz="4000" dirty="0"/>
          </a:p>
        </p:txBody>
      </p:sp>
      <p:pic>
        <p:nvPicPr>
          <p:cNvPr id="5670" name="Google Shape;5670;p32"/>
          <p:cNvPicPr preferRelativeResize="0"/>
          <p:nvPr/>
        </p:nvPicPr>
        <p:blipFill rotWithShape="1">
          <a:blip r:embed="rId3"/>
          <a:srcRect l="13864" t="10901" r="19902" b="9302"/>
          <a:stretch/>
        </p:blipFill>
        <p:spPr>
          <a:xfrm>
            <a:off x="4891491" y="892560"/>
            <a:ext cx="3338060" cy="333806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1" name="Google Shape;5671;p32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6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3" name="Google Shape;5683;p34"/>
          <p:cNvGrpSpPr/>
          <p:nvPr/>
        </p:nvGrpSpPr>
        <p:grpSpPr>
          <a:xfrm>
            <a:off x="407650" y="440920"/>
            <a:ext cx="5683533" cy="4193640"/>
            <a:chOff x="407650" y="440920"/>
            <a:chExt cx="5683533" cy="4193640"/>
          </a:xfrm>
        </p:grpSpPr>
        <p:grpSp>
          <p:nvGrpSpPr>
            <p:cNvPr id="5684" name="Google Shape;5684;p34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5685" name="Google Shape;5685;p34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34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34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34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9" name="Google Shape;5689;p34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5690" name="Google Shape;5690;p3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91" name="Google Shape;5691;p3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92" name="Google Shape;5692;p3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3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3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95" name="Google Shape;5695;p34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5696" name="Google Shape;5696;p34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97" name="Google Shape;5697;p34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34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34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34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1" name="Google Shape;5701;p34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5702" name="Google Shape;5702;p3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03" name="Google Shape;5703;p3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3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3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6" name="Google Shape;5706;p34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5707" name="Google Shape;5707;p34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5708" name="Google Shape;5708;p34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34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0" name="Google Shape;5710;p34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1" name="Google Shape;5711;p34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5712" name="Google Shape;5712;p3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13" name="Google Shape;5713;p3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14" name="Google Shape;5714;p3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3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3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3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3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4A828B-BD40-8709-C926-ECD174E7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029" y="1059942"/>
            <a:ext cx="4451098" cy="3519473"/>
          </a:xfrm>
          <a:prstGeom prst="rect">
            <a:avLst/>
          </a:prstGeom>
        </p:spPr>
      </p:pic>
      <p:sp>
        <p:nvSpPr>
          <p:cNvPr id="5720" name="Google Shape;5720;p34"/>
          <p:cNvSpPr txBox="1">
            <a:spLocks noGrp="1"/>
          </p:cNvSpPr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PLOTTING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8B352-CD86-617E-9F61-8CAF61A45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247014"/>
            <a:ext cx="3376747" cy="31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p33"/>
          <p:cNvSpPr txBox="1">
            <a:spLocks noGrp="1"/>
          </p:cNvSpPr>
          <p:nvPr>
            <p:ph type="ctrTitle"/>
          </p:nvPr>
        </p:nvSpPr>
        <p:spPr>
          <a:xfrm>
            <a:off x="2634600" y="4507917"/>
            <a:ext cx="3874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 CURVES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1EA66-CB00-CDD0-CE56-C6F81C36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422" y="121499"/>
            <a:ext cx="4769156" cy="42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4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7" name="Google Shape;5727;p35"/>
          <p:cNvGrpSpPr/>
          <p:nvPr/>
        </p:nvGrpSpPr>
        <p:grpSpPr>
          <a:xfrm>
            <a:off x="7176774" y="1017691"/>
            <a:ext cx="3934264" cy="3934264"/>
            <a:chOff x="2910175" y="1323050"/>
            <a:chExt cx="3323700" cy="3323700"/>
          </a:xfrm>
        </p:grpSpPr>
        <p:sp>
          <p:nvSpPr>
            <p:cNvPr id="5728" name="Google Shape;5728;p35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ANIMATIONS</a:t>
            </a:r>
            <a:endParaRPr dirty="0"/>
          </a:p>
        </p:txBody>
      </p:sp>
      <p:sp>
        <p:nvSpPr>
          <p:cNvPr id="5732" name="Google Shape;5732;p35"/>
          <p:cNvSpPr txBox="1"/>
          <p:nvPr/>
        </p:nvSpPr>
        <p:spPr>
          <a:xfrm>
            <a:off x="2313425" y="2158047"/>
            <a:ext cx="2019300" cy="1065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https://solar.physics.montana.edu/home/www/reu/2022/bparker/files/aia_94_full.mp4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3" name="Google Shape;5733;p35"/>
          <p:cNvSpPr txBox="1"/>
          <p:nvPr/>
        </p:nvSpPr>
        <p:spPr>
          <a:xfrm>
            <a:off x="2313425" y="3849398"/>
            <a:ext cx="2019300" cy="106571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https://solar.physics.montana.edu/home/www/reu/2022/bparker/files/aia_171_full.mp4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/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4" name="Google Shape;5734;p35"/>
          <p:cNvSpPr txBox="1"/>
          <p:nvPr/>
        </p:nvSpPr>
        <p:spPr>
          <a:xfrm>
            <a:off x="4811524" y="2158055"/>
            <a:ext cx="2019300" cy="10656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https://solar.physics.montana.edu/home/www/reu/2022/bparker/files/aia_131_full.mp4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5" name="Google Shape;5735;p35"/>
          <p:cNvSpPr txBox="1"/>
          <p:nvPr/>
        </p:nvSpPr>
        <p:spPr>
          <a:xfrm>
            <a:off x="4811524" y="3849405"/>
            <a:ext cx="2019300" cy="9240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https://solar.physics.montana.edu/home/www/reu/2022/bparker/files/aia_211_full.mp4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6" name="Google Shape;5736;p35"/>
          <p:cNvSpPr txBox="1"/>
          <p:nvPr/>
        </p:nvSpPr>
        <p:spPr>
          <a:xfrm>
            <a:off x="2513225" y="1666867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94</a:t>
            </a:r>
            <a:endParaRPr sz="20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7" name="Google Shape;5737;p35"/>
          <p:cNvSpPr txBox="1"/>
          <p:nvPr/>
        </p:nvSpPr>
        <p:spPr>
          <a:xfrm>
            <a:off x="5011324" y="3358217"/>
            <a:ext cx="1619700" cy="3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211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8" name="Google Shape;5738;p35"/>
          <p:cNvSpPr txBox="1"/>
          <p:nvPr/>
        </p:nvSpPr>
        <p:spPr>
          <a:xfrm>
            <a:off x="5011324" y="1666880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131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9" name="Google Shape;5739;p35"/>
          <p:cNvSpPr txBox="1"/>
          <p:nvPr/>
        </p:nvSpPr>
        <p:spPr>
          <a:xfrm>
            <a:off x="2513225" y="335823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171</a:t>
            </a:r>
            <a:endParaRPr sz="2000"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5740" name="Google Shape;5740;p35"/>
          <p:cNvGrpSpPr/>
          <p:nvPr/>
        </p:nvGrpSpPr>
        <p:grpSpPr>
          <a:xfrm>
            <a:off x="-1971826" y="1017691"/>
            <a:ext cx="3934264" cy="3934264"/>
            <a:chOff x="2910175" y="1323050"/>
            <a:chExt cx="3323700" cy="3323700"/>
          </a:xfrm>
        </p:grpSpPr>
        <p:sp>
          <p:nvSpPr>
            <p:cNvPr id="5741" name="Google Shape;5741;p35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44" name="Google Shape;5744;p35"/>
          <p:cNvPicPr preferRelativeResize="0"/>
          <p:nvPr/>
        </p:nvPicPr>
        <p:blipFill rotWithShape="1">
          <a:blip r:embed="rId7">
            <a:alphaModFix/>
          </a:blip>
          <a:srcRect l="-20267" t="15853" r="30030" b="13148"/>
          <a:stretch/>
        </p:blipFill>
        <p:spPr>
          <a:xfrm>
            <a:off x="-1493750" y="1495750"/>
            <a:ext cx="2978100" cy="29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45" name="Google Shape;5745;p35"/>
          <p:cNvPicPr preferRelativeResize="0"/>
          <p:nvPr/>
        </p:nvPicPr>
        <p:blipFill rotWithShape="1">
          <a:blip r:embed="rId8">
            <a:alphaModFix/>
          </a:blip>
          <a:srcRect l="2140" r="28573"/>
          <a:stretch/>
        </p:blipFill>
        <p:spPr>
          <a:xfrm>
            <a:off x="7654863" y="1495775"/>
            <a:ext cx="2978100" cy="29781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01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0" name="Google Shape;5750;p36"/>
          <p:cNvSpPr txBox="1">
            <a:spLocks noGrp="1"/>
          </p:cNvSpPr>
          <p:nvPr>
            <p:ph type="body" idx="1"/>
          </p:nvPr>
        </p:nvSpPr>
        <p:spPr>
          <a:xfrm>
            <a:off x="713225" y="789125"/>
            <a:ext cx="4154100" cy="4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J. A. Klimchuk, </a:t>
            </a:r>
            <a:r>
              <a:rPr lang="en" b="1" i="1"/>
              <a:t>et al.</a:t>
            </a:r>
            <a:r>
              <a:rPr lang="en" b="1"/>
              <a:t> 2008, </a:t>
            </a:r>
            <a:r>
              <a:rPr lang="en" b="1" i="1"/>
              <a:t>ApJ</a:t>
            </a:r>
            <a:r>
              <a:rPr lang="en" b="1"/>
              <a:t>, 682, 1351.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Efficient Modeling of Dynamic Coronal Loops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Jiong Qiu, </a:t>
            </a:r>
            <a:r>
              <a:rPr lang="en" b="1" i="1"/>
              <a:t>et al.</a:t>
            </a:r>
            <a:r>
              <a:rPr lang="en" b="1"/>
              <a:t> 2012, </a:t>
            </a:r>
            <a:r>
              <a:rPr lang="en" b="1" i="1"/>
              <a:t>ApJ,</a:t>
            </a:r>
            <a:r>
              <a:rPr lang="en" b="1"/>
              <a:t> 752, 124.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of Flare Loops with Observationally Constrained Heating Functions (UFC or UV Footprint Calorimeter Method)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Jiong Qiu and Longcope, Dana 2016, </a:t>
            </a:r>
            <a:r>
              <a:rPr lang="en" b="1" i="1"/>
              <a:t>ApJ,</a:t>
            </a:r>
            <a:r>
              <a:rPr lang="en" b="1"/>
              <a:t> 820, 14.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Long Duration Flare Emission: Impulsive Heating or Gradual Heating?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Chunming Zhu, </a:t>
            </a:r>
            <a:r>
              <a:rPr lang="en" b="1" i="1"/>
              <a:t>et al.</a:t>
            </a:r>
            <a:r>
              <a:rPr lang="en" b="1"/>
              <a:t> 2018, </a:t>
            </a:r>
            <a:r>
              <a:rPr lang="en" b="1" i="1"/>
              <a:t>ApJ</a:t>
            </a:r>
            <a:r>
              <a:rPr lang="en" b="1"/>
              <a:t>, 856, 27.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Two-Phase Heating in Flaring Loops</a:t>
            </a: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W. T. Barnes, </a:t>
            </a:r>
            <a:r>
              <a:rPr lang="en" b="1" i="1"/>
              <a:t>et al. </a:t>
            </a:r>
            <a:r>
              <a:rPr lang="en" b="1"/>
              <a:t>2019, </a:t>
            </a:r>
            <a:r>
              <a:rPr lang="en" b="1" i="1"/>
              <a:t>ApJ,</a:t>
            </a:r>
            <a:r>
              <a:rPr lang="en" b="1"/>
              <a:t> 880, 56.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Heating in Active Region Cores through Machine Learning. I. Numerical Modeling and Predicted Observables</a:t>
            </a:r>
            <a:endParaRPr/>
          </a:p>
        </p:txBody>
      </p:sp>
      <p:grpSp>
        <p:nvGrpSpPr>
          <p:cNvPr id="5751" name="Google Shape;5751;p36"/>
          <p:cNvGrpSpPr/>
          <p:nvPr/>
        </p:nvGrpSpPr>
        <p:grpSpPr>
          <a:xfrm>
            <a:off x="4727763" y="3278283"/>
            <a:ext cx="1299841" cy="1223669"/>
            <a:chOff x="4572000" y="2888833"/>
            <a:chExt cx="1299841" cy="1223669"/>
          </a:xfrm>
        </p:grpSpPr>
        <p:sp>
          <p:nvSpPr>
            <p:cNvPr id="5752" name="Google Shape;5752;p36"/>
            <p:cNvSpPr/>
            <p:nvPr/>
          </p:nvSpPr>
          <p:spPr>
            <a:xfrm>
              <a:off x="4708154" y="2943294"/>
              <a:ext cx="228510" cy="250218"/>
            </a:xfrm>
            <a:custGeom>
              <a:avLst/>
              <a:gdLst/>
              <a:ahLst/>
              <a:cxnLst/>
              <a:rect l="l" t="t" r="r" b="b"/>
              <a:pathLst>
                <a:path w="1200" h="1314" extrusionOk="0">
                  <a:moveTo>
                    <a:pt x="115" y="0"/>
                  </a:moveTo>
                  <a:lnTo>
                    <a:pt x="1" y="87"/>
                  </a:lnTo>
                  <a:lnTo>
                    <a:pt x="1086" y="1313"/>
                  </a:lnTo>
                  <a:lnTo>
                    <a:pt x="1200" y="1199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6"/>
            <p:cNvSpPr/>
            <p:nvPr/>
          </p:nvSpPr>
          <p:spPr>
            <a:xfrm>
              <a:off x="5284570" y="3606542"/>
              <a:ext cx="358951" cy="342955"/>
            </a:xfrm>
            <a:custGeom>
              <a:avLst/>
              <a:gdLst/>
              <a:ahLst/>
              <a:cxnLst/>
              <a:rect l="l" t="t" r="r" b="b"/>
              <a:pathLst>
                <a:path w="1885" h="1801" extrusionOk="0">
                  <a:moveTo>
                    <a:pt x="941" y="0"/>
                  </a:moveTo>
                  <a:lnTo>
                    <a:pt x="0" y="829"/>
                  </a:lnTo>
                  <a:lnTo>
                    <a:pt x="370" y="1800"/>
                  </a:lnTo>
                  <a:lnTo>
                    <a:pt x="1885" y="48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6"/>
            <p:cNvSpPr/>
            <p:nvPr/>
          </p:nvSpPr>
          <p:spPr>
            <a:xfrm>
              <a:off x="5284570" y="3606542"/>
              <a:ext cx="271927" cy="255931"/>
            </a:xfrm>
            <a:custGeom>
              <a:avLst/>
              <a:gdLst/>
              <a:ahLst/>
              <a:cxnLst/>
              <a:rect l="l" t="t" r="r" b="b"/>
              <a:pathLst>
                <a:path w="1428" h="1344" extrusionOk="0">
                  <a:moveTo>
                    <a:pt x="941" y="0"/>
                  </a:moveTo>
                  <a:lnTo>
                    <a:pt x="0" y="829"/>
                  </a:lnTo>
                  <a:lnTo>
                    <a:pt x="199" y="1343"/>
                  </a:lnTo>
                  <a:lnTo>
                    <a:pt x="1428" y="258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6"/>
            <p:cNvSpPr/>
            <p:nvPr/>
          </p:nvSpPr>
          <p:spPr>
            <a:xfrm>
              <a:off x="5333128" y="3671667"/>
              <a:ext cx="310393" cy="277830"/>
            </a:xfrm>
            <a:custGeom>
              <a:avLst/>
              <a:gdLst/>
              <a:ahLst/>
              <a:cxnLst/>
              <a:rect l="l" t="t" r="r" b="b"/>
              <a:pathLst>
                <a:path w="1630" h="1459" extrusionOk="0">
                  <a:moveTo>
                    <a:pt x="1314" y="1"/>
                  </a:moveTo>
                  <a:lnTo>
                    <a:pt x="1" y="1143"/>
                  </a:lnTo>
                  <a:lnTo>
                    <a:pt x="115" y="1458"/>
                  </a:lnTo>
                  <a:lnTo>
                    <a:pt x="1630" y="145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4996076" y="3579502"/>
              <a:ext cx="147199" cy="135963"/>
            </a:xfrm>
            <a:custGeom>
              <a:avLst/>
              <a:gdLst/>
              <a:ahLst/>
              <a:cxnLst/>
              <a:rect l="l" t="t" r="r" b="b"/>
              <a:pathLst>
                <a:path w="773" h="714" extrusionOk="0">
                  <a:moveTo>
                    <a:pt x="629" y="1"/>
                  </a:moveTo>
                  <a:lnTo>
                    <a:pt x="1" y="542"/>
                  </a:lnTo>
                  <a:lnTo>
                    <a:pt x="172" y="713"/>
                  </a:lnTo>
                  <a:lnTo>
                    <a:pt x="773" y="172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572000" y="3579502"/>
              <a:ext cx="554898" cy="533000"/>
            </a:xfrm>
            <a:custGeom>
              <a:avLst/>
              <a:gdLst/>
              <a:ahLst/>
              <a:cxnLst/>
              <a:rect l="l" t="t" r="r" b="b"/>
              <a:pathLst>
                <a:path w="2914" h="2799" extrusionOk="0">
                  <a:moveTo>
                    <a:pt x="1942" y="1"/>
                  </a:moveTo>
                  <a:lnTo>
                    <a:pt x="1" y="1714"/>
                  </a:lnTo>
                  <a:lnTo>
                    <a:pt x="972" y="2799"/>
                  </a:lnTo>
                  <a:lnTo>
                    <a:pt x="2913" y="1086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4632174" y="3851428"/>
              <a:ext cx="114065" cy="119777"/>
            </a:xfrm>
            <a:custGeom>
              <a:avLst/>
              <a:gdLst/>
              <a:ahLst/>
              <a:cxnLst/>
              <a:rect l="l" t="t" r="r" b="b"/>
              <a:pathLst>
                <a:path w="599" h="629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598" y="3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6"/>
            <p:cNvSpPr/>
            <p:nvPr/>
          </p:nvSpPr>
          <p:spPr>
            <a:xfrm>
              <a:off x="4713486" y="3780400"/>
              <a:ext cx="114445" cy="11463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15" y="1"/>
                  </a:moveTo>
                  <a:lnTo>
                    <a:pt x="0" y="287"/>
                  </a:lnTo>
                  <a:lnTo>
                    <a:pt x="286" y="602"/>
                  </a:lnTo>
                  <a:lnTo>
                    <a:pt x="60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6"/>
            <p:cNvSpPr/>
            <p:nvPr/>
          </p:nvSpPr>
          <p:spPr>
            <a:xfrm>
              <a:off x="4795178" y="3709943"/>
              <a:ext cx="114065" cy="114255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13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4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4876489" y="3639105"/>
              <a:ext cx="114636" cy="11463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16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6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702631" y="3932739"/>
              <a:ext cx="119777" cy="119777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43" y="0"/>
                  </a:moveTo>
                  <a:lnTo>
                    <a:pt x="0" y="286"/>
                  </a:lnTo>
                  <a:lnTo>
                    <a:pt x="286" y="629"/>
                  </a:lnTo>
                  <a:lnTo>
                    <a:pt x="628" y="31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4784324" y="3862282"/>
              <a:ext cx="114065" cy="11406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6"/>
            <p:cNvSpPr/>
            <p:nvPr/>
          </p:nvSpPr>
          <p:spPr>
            <a:xfrm>
              <a:off x="4865635" y="3791444"/>
              <a:ext cx="114636" cy="11444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16" y="0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6"/>
            <p:cNvSpPr/>
            <p:nvPr/>
          </p:nvSpPr>
          <p:spPr>
            <a:xfrm>
              <a:off x="4947327" y="3720987"/>
              <a:ext cx="114255" cy="114065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14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6"/>
            <p:cNvSpPr/>
            <p:nvPr/>
          </p:nvSpPr>
          <p:spPr>
            <a:xfrm>
              <a:off x="5300566" y="3307766"/>
              <a:ext cx="147199" cy="141486"/>
            </a:xfrm>
            <a:custGeom>
              <a:avLst/>
              <a:gdLst/>
              <a:ahLst/>
              <a:cxnLst/>
              <a:rect l="l" t="t" r="r" b="b"/>
              <a:pathLst>
                <a:path w="773" h="743" extrusionOk="0">
                  <a:moveTo>
                    <a:pt x="601" y="0"/>
                  </a:moveTo>
                  <a:lnTo>
                    <a:pt x="1" y="571"/>
                  </a:lnTo>
                  <a:lnTo>
                    <a:pt x="172" y="743"/>
                  </a:lnTo>
                  <a:lnTo>
                    <a:pt x="773" y="19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6"/>
            <p:cNvSpPr/>
            <p:nvPr/>
          </p:nvSpPr>
          <p:spPr>
            <a:xfrm>
              <a:off x="5317133" y="2916254"/>
              <a:ext cx="554708" cy="533000"/>
            </a:xfrm>
            <a:custGeom>
              <a:avLst/>
              <a:gdLst/>
              <a:ahLst/>
              <a:cxnLst/>
              <a:rect l="l" t="t" r="r" b="b"/>
              <a:pathLst>
                <a:path w="2913" h="2799" extrusionOk="0">
                  <a:moveTo>
                    <a:pt x="1942" y="1"/>
                  </a:moveTo>
                  <a:lnTo>
                    <a:pt x="0" y="1714"/>
                  </a:lnTo>
                  <a:lnTo>
                    <a:pt x="999" y="2799"/>
                  </a:lnTo>
                  <a:lnTo>
                    <a:pt x="2913" y="1085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6"/>
            <p:cNvSpPr/>
            <p:nvPr/>
          </p:nvSpPr>
          <p:spPr>
            <a:xfrm>
              <a:off x="5621622" y="2975857"/>
              <a:ext cx="114065" cy="114636"/>
            </a:xfrm>
            <a:custGeom>
              <a:avLst/>
              <a:gdLst/>
              <a:ahLst/>
              <a:cxnLst/>
              <a:rect l="l" t="t" r="r" b="b"/>
              <a:pathLst>
                <a:path w="599" h="602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599" y="3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6"/>
            <p:cNvSpPr/>
            <p:nvPr/>
          </p:nvSpPr>
          <p:spPr>
            <a:xfrm>
              <a:off x="5539739" y="3046695"/>
              <a:ext cx="114636" cy="114255"/>
            </a:xfrm>
            <a:custGeom>
              <a:avLst/>
              <a:gdLst/>
              <a:ahLst/>
              <a:cxnLst/>
              <a:rect l="l" t="t" r="r" b="b"/>
              <a:pathLst>
                <a:path w="602" h="600" extrusionOk="0">
                  <a:moveTo>
                    <a:pt x="316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02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6"/>
            <p:cNvSpPr/>
            <p:nvPr/>
          </p:nvSpPr>
          <p:spPr>
            <a:xfrm>
              <a:off x="5458428" y="3117152"/>
              <a:ext cx="119777" cy="114636"/>
            </a:xfrm>
            <a:custGeom>
              <a:avLst/>
              <a:gdLst/>
              <a:ahLst/>
              <a:cxnLst/>
              <a:rect l="l" t="t" r="r" b="b"/>
              <a:pathLst>
                <a:path w="629" h="602" extrusionOk="0">
                  <a:moveTo>
                    <a:pt x="343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29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6"/>
            <p:cNvSpPr/>
            <p:nvPr/>
          </p:nvSpPr>
          <p:spPr>
            <a:xfrm>
              <a:off x="5376736" y="3188180"/>
              <a:ext cx="119777" cy="119777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4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628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6"/>
            <p:cNvSpPr/>
            <p:nvPr/>
          </p:nvSpPr>
          <p:spPr>
            <a:xfrm>
              <a:off x="5692079" y="3057549"/>
              <a:ext cx="114636" cy="114255"/>
            </a:xfrm>
            <a:custGeom>
              <a:avLst/>
              <a:gdLst/>
              <a:ahLst/>
              <a:cxnLst/>
              <a:rect l="l" t="t" r="r" b="b"/>
              <a:pathLst>
                <a:path w="602" h="600" extrusionOk="0">
                  <a:moveTo>
                    <a:pt x="316" y="1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601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6"/>
            <p:cNvSpPr/>
            <p:nvPr/>
          </p:nvSpPr>
          <p:spPr>
            <a:xfrm>
              <a:off x="5610768" y="3128006"/>
              <a:ext cx="119777" cy="114636"/>
            </a:xfrm>
            <a:custGeom>
              <a:avLst/>
              <a:gdLst/>
              <a:ahLst/>
              <a:cxnLst/>
              <a:rect l="l" t="t" r="r" b="b"/>
              <a:pathLst>
                <a:path w="629" h="602" extrusionOk="0">
                  <a:moveTo>
                    <a:pt x="343" y="1"/>
                  </a:moveTo>
                  <a:lnTo>
                    <a:pt x="0" y="286"/>
                  </a:lnTo>
                  <a:lnTo>
                    <a:pt x="286" y="602"/>
                  </a:lnTo>
                  <a:lnTo>
                    <a:pt x="628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6"/>
            <p:cNvSpPr/>
            <p:nvPr/>
          </p:nvSpPr>
          <p:spPr>
            <a:xfrm>
              <a:off x="5528885" y="3199034"/>
              <a:ext cx="119777" cy="114065"/>
            </a:xfrm>
            <a:custGeom>
              <a:avLst/>
              <a:gdLst/>
              <a:ahLst/>
              <a:cxnLst/>
              <a:rect l="l" t="t" r="r" b="b"/>
              <a:pathLst>
                <a:path w="629" h="599" extrusionOk="0">
                  <a:moveTo>
                    <a:pt x="343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29" y="31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6"/>
            <p:cNvSpPr/>
            <p:nvPr/>
          </p:nvSpPr>
          <p:spPr>
            <a:xfrm>
              <a:off x="5452906" y="3269491"/>
              <a:ext cx="114445" cy="11444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15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6"/>
            <p:cNvSpPr/>
            <p:nvPr/>
          </p:nvSpPr>
          <p:spPr>
            <a:xfrm>
              <a:off x="4854781" y="3138860"/>
              <a:ext cx="674295" cy="685340"/>
            </a:xfrm>
            <a:custGeom>
              <a:avLst/>
              <a:gdLst/>
              <a:ahLst/>
              <a:cxnLst/>
              <a:rect l="l" t="t" r="r" b="b"/>
              <a:pathLst>
                <a:path w="3541" h="3599" extrusionOk="0">
                  <a:moveTo>
                    <a:pt x="1515" y="1"/>
                  </a:moveTo>
                  <a:lnTo>
                    <a:pt x="0" y="1314"/>
                  </a:lnTo>
                  <a:lnTo>
                    <a:pt x="2029" y="3598"/>
                  </a:lnTo>
                  <a:lnTo>
                    <a:pt x="3541" y="2258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6"/>
            <p:cNvSpPr/>
            <p:nvPr/>
          </p:nvSpPr>
          <p:spPr>
            <a:xfrm>
              <a:off x="4854781" y="3138860"/>
              <a:ext cx="358951" cy="326579"/>
            </a:xfrm>
            <a:custGeom>
              <a:avLst/>
              <a:gdLst/>
              <a:ahLst/>
              <a:cxnLst/>
              <a:rect l="l" t="t" r="r" b="b"/>
              <a:pathLst>
                <a:path w="1885" h="1715" extrusionOk="0">
                  <a:moveTo>
                    <a:pt x="1515" y="1"/>
                  </a:moveTo>
                  <a:lnTo>
                    <a:pt x="0" y="1314"/>
                  </a:lnTo>
                  <a:lnTo>
                    <a:pt x="373" y="1714"/>
                  </a:lnTo>
                  <a:lnTo>
                    <a:pt x="1885" y="401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6"/>
            <p:cNvSpPr/>
            <p:nvPr/>
          </p:nvSpPr>
          <p:spPr>
            <a:xfrm>
              <a:off x="4784324" y="3041172"/>
              <a:ext cx="358951" cy="348097"/>
            </a:xfrm>
            <a:custGeom>
              <a:avLst/>
              <a:gdLst/>
              <a:ahLst/>
              <a:cxnLst/>
              <a:rect l="l" t="t" r="r" b="b"/>
              <a:pathLst>
                <a:path w="1885" h="1828" extrusionOk="0">
                  <a:moveTo>
                    <a:pt x="941" y="0"/>
                  </a:moveTo>
                  <a:lnTo>
                    <a:pt x="0" y="829"/>
                  </a:lnTo>
                  <a:lnTo>
                    <a:pt x="370" y="1827"/>
                  </a:lnTo>
                  <a:lnTo>
                    <a:pt x="1885" y="514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6"/>
            <p:cNvSpPr/>
            <p:nvPr/>
          </p:nvSpPr>
          <p:spPr>
            <a:xfrm>
              <a:off x="4643028" y="2888833"/>
              <a:ext cx="222797" cy="20166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1170" y="1"/>
                  </a:moveTo>
                  <a:lnTo>
                    <a:pt x="0" y="1058"/>
                  </a:lnTo>
                  <a:lnTo>
                    <a:pt x="0" y="1058"/>
                  </a:lnTo>
                  <a:lnTo>
                    <a:pt x="884" y="971"/>
                  </a:lnTo>
                  <a:lnTo>
                    <a:pt x="998" y="887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6"/>
            <p:cNvSpPr/>
            <p:nvPr/>
          </p:nvSpPr>
          <p:spPr>
            <a:xfrm>
              <a:off x="4675591" y="2909399"/>
              <a:ext cx="81502" cy="73504"/>
            </a:xfrm>
            <a:custGeom>
              <a:avLst/>
              <a:gdLst/>
              <a:ahLst/>
              <a:cxnLst/>
              <a:rect l="l" t="t" r="r" b="b"/>
              <a:pathLst>
                <a:path w="428" h="386" extrusionOk="0">
                  <a:moveTo>
                    <a:pt x="214" y="1"/>
                  </a:moveTo>
                  <a:cubicBezTo>
                    <a:pt x="164" y="1"/>
                    <a:pt x="113" y="22"/>
                    <a:pt x="85" y="64"/>
                  </a:cubicBezTo>
                  <a:cubicBezTo>
                    <a:pt x="0" y="121"/>
                    <a:pt x="0" y="235"/>
                    <a:pt x="58" y="322"/>
                  </a:cubicBezTo>
                  <a:cubicBezTo>
                    <a:pt x="100" y="364"/>
                    <a:pt x="149" y="385"/>
                    <a:pt x="199" y="385"/>
                  </a:cubicBezTo>
                  <a:cubicBezTo>
                    <a:pt x="249" y="385"/>
                    <a:pt x="300" y="364"/>
                    <a:pt x="343" y="322"/>
                  </a:cubicBezTo>
                  <a:cubicBezTo>
                    <a:pt x="400" y="265"/>
                    <a:pt x="428" y="151"/>
                    <a:pt x="343" y="64"/>
                  </a:cubicBezTo>
                  <a:cubicBezTo>
                    <a:pt x="314" y="22"/>
                    <a:pt x="264" y="1"/>
                    <a:pt x="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1" name="Google Shape;5781;p36"/>
          <p:cNvGrpSpPr/>
          <p:nvPr/>
        </p:nvGrpSpPr>
        <p:grpSpPr>
          <a:xfrm>
            <a:off x="6103812" y="1467375"/>
            <a:ext cx="2251013" cy="1872446"/>
            <a:chOff x="6502337" y="1581950"/>
            <a:chExt cx="2251013" cy="1872446"/>
          </a:xfrm>
        </p:grpSpPr>
        <p:sp>
          <p:nvSpPr>
            <p:cNvPr id="5782" name="Google Shape;5782;p36"/>
            <p:cNvSpPr/>
            <p:nvPr/>
          </p:nvSpPr>
          <p:spPr>
            <a:xfrm>
              <a:off x="7953756" y="1638316"/>
              <a:ext cx="288494" cy="446166"/>
            </a:xfrm>
            <a:custGeom>
              <a:avLst/>
              <a:gdLst/>
              <a:ahLst/>
              <a:cxnLst/>
              <a:rect l="l" t="t" r="r" b="b"/>
              <a:pathLst>
                <a:path w="1515" h="2343" extrusionOk="0">
                  <a:moveTo>
                    <a:pt x="1286" y="1"/>
                  </a:moveTo>
                  <a:lnTo>
                    <a:pt x="1" y="2228"/>
                  </a:lnTo>
                  <a:lnTo>
                    <a:pt x="229" y="2342"/>
                  </a:lnTo>
                  <a:lnTo>
                    <a:pt x="1515" y="115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6"/>
            <p:cNvSpPr/>
            <p:nvPr/>
          </p:nvSpPr>
          <p:spPr>
            <a:xfrm>
              <a:off x="7040288" y="2899687"/>
              <a:ext cx="571275" cy="500437"/>
            </a:xfrm>
            <a:custGeom>
              <a:avLst/>
              <a:gdLst/>
              <a:ahLst/>
              <a:cxnLst/>
              <a:rect l="l" t="t" r="r" b="b"/>
              <a:pathLst>
                <a:path w="3000" h="2628" extrusionOk="0">
                  <a:moveTo>
                    <a:pt x="1314" y="1"/>
                  </a:moveTo>
                  <a:lnTo>
                    <a:pt x="1" y="1029"/>
                  </a:lnTo>
                  <a:lnTo>
                    <a:pt x="2742" y="2627"/>
                  </a:lnTo>
                  <a:lnTo>
                    <a:pt x="3000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6"/>
            <p:cNvSpPr/>
            <p:nvPr/>
          </p:nvSpPr>
          <p:spPr>
            <a:xfrm>
              <a:off x="7154733" y="2899687"/>
              <a:ext cx="456830" cy="353810"/>
            </a:xfrm>
            <a:custGeom>
              <a:avLst/>
              <a:gdLst/>
              <a:ahLst/>
              <a:cxnLst/>
              <a:rect l="l" t="t" r="r" b="b"/>
              <a:pathLst>
                <a:path w="2399" h="1858" extrusionOk="0">
                  <a:moveTo>
                    <a:pt x="713" y="1"/>
                  </a:moveTo>
                  <a:lnTo>
                    <a:pt x="1" y="544"/>
                  </a:lnTo>
                  <a:lnTo>
                    <a:pt x="2255" y="1858"/>
                  </a:lnTo>
                  <a:lnTo>
                    <a:pt x="2399" y="97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6"/>
            <p:cNvSpPr/>
            <p:nvPr/>
          </p:nvSpPr>
          <p:spPr>
            <a:xfrm>
              <a:off x="7040288" y="3035840"/>
              <a:ext cx="533000" cy="364283"/>
            </a:xfrm>
            <a:custGeom>
              <a:avLst/>
              <a:gdLst/>
              <a:ahLst/>
              <a:cxnLst/>
              <a:rect l="l" t="t" r="r" b="b"/>
              <a:pathLst>
                <a:path w="2799" h="1913" extrusionOk="0">
                  <a:moveTo>
                    <a:pt x="401" y="1"/>
                  </a:moveTo>
                  <a:lnTo>
                    <a:pt x="1" y="314"/>
                  </a:lnTo>
                  <a:lnTo>
                    <a:pt x="2742" y="1912"/>
                  </a:lnTo>
                  <a:lnTo>
                    <a:pt x="2799" y="13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6"/>
            <p:cNvSpPr/>
            <p:nvPr/>
          </p:nvSpPr>
          <p:spPr>
            <a:xfrm>
              <a:off x="7225190" y="2426863"/>
              <a:ext cx="250409" cy="185093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202" y="1"/>
                  </a:moveTo>
                  <a:lnTo>
                    <a:pt x="1" y="344"/>
                  </a:lnTo>
                  <a:lnTo>
                    <a:pt x="1115" y="972"/>
                  </a:lnTo>
                  <a:lnTo>
                    <a:pt x="1314" y="65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6"/>
            <p:cNvSpPr/>
            <p:nvPr/>
          </p:nvSpPr>
          <p:spPr>
            <a:xfrm>
              <a:off x="6502337" y="1905100"/>
              <a:ext cx="891760" cy="766461"/>
            </a:xfrm>
            <a:custGeom>
              <a:avLst/>
              <a:gdLst/>
              <a:ahLst/>
              <a:cxnLst/>
              <a:rect l="l" t="t" r="r" b="b"/>
              <a:pathLst>
                <a:path w="4683" h="4025" extrusionOk="0">
                  <a:moveTo>
                    <a:pt x="1170" y="0"/>
                  </a:moveTo>
                  <a:lnTo>
                    <a:pt x="1" y="1999"/>
                  </a:lnTo>
                  <a:lnTo>
                    <a:pt x="3511" y="4025"/>
                  </a:lnTo>
                  <a:lnTo>
                    <a:pt x="4683" y="202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6"/>
            <p:cNvSpPr/>
            <p:nvPr/>
          </p:nvSpPr>
          <p:spPr>
            <a:xfrm>
              <a:off x="6681527" y="1991934"/>
              <a:ext cx="179761" cy="179380"/>
            </a:xfrm>
            <a:custGeom>
              <a:avLst/>
              <a:gdLst/>
              <a:ahLst/>
              <a:cxnLst/>
              <a:rect l="l" t="t" r="r" b="b"/>
              <a:pathLst>
                <a:path w="944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601" y="942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6"/>
            <p:cNvSpPr/>
            <p:nvPr/>
          </p:nvSpPr>
          <p:spPr>
            <a:xfrm>
              <a:off x="6828535" y="2078958"/>
              <a:ext cx="179380" cy="174239"/>
            </a:xfrm>
            <a:custGeom>
              <a:avLst/>
              <a:gdLst/>
              <a:ahLst/>
              <a:cxnLst/>
              <a:rect l="l" t="t" r="r" b="b"/>
              <a:pathLst>
                <a:path w="942" h="915" extrusionOk="0">
                  <a:moveTo>
                    <a:pt x="343" y="1"/>
                  </a:moveTo>
                  <a:lnTo>
                    <a:pt x="1" y="572"/>
                  </a:lnTo>
                  <a:lnTo>
                    <a:pt x="599" y="914"/>
                  </a:lnTo>
                  <a:lnTo>
                    <a:pt x="942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6"/>
            <p:cNvSpPr/>
            <p:nvPr/>
          </p:nvSpPr>
          <p:spPr>
            <a:xfrm>
              <a:off x="6975162" y="2160269"/>
              <a:ext cx="179761" cy="179952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343" y="1"/>
                  </a:moveTo>
                  <a:lnTo>
                    <a:pt x="0" y="602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6"/>
            <p:cNvSpPr/>
            <p:nvPr/>
          </p:nvSpPr>
          <p:spPr>
            <a:xfrm>
              <a:off x="7122170" y="2247293"/>
              <a:ext cx="179380" cy="179761"/>
            </a:xfrm>
            <a:custGeom>
              <a:avLst/>
              <a:gdLst/>
              <a:ahLst/>
              <a:cxnLst/>
              <a:rect l="l" t="t" r="r" b="b"/>
              <a:pathLst>
                <a:path w="942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99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6"/>
            <p:cNvSpPr/>
            <p:nvPr/>
          </p:nvSpPr>
          <p:spPr>
            <a:xfrm>
              <a:off x="6600216" y="2138561"/>
              <a:ext cx="174239" cy="179761"/>
            </a:xfrm>
            <a:custGeom>
              <a:avLst/>
              <a:gdLst/>
              <a:ahLst/>
              <a:cxnLst/>
              <a:rect l="l" t="t" r="r" b="b"/>
              <a:pathLst>
                <a:path w="915" h="944" extrusionOk="0">
                  <a:moveTo>
                    <a:pt x="313" y="1"/>
                  </a:moveTo>
                  <a:lnTo>
                    <a:pt x="0" y="601"/>
                  </a:lnTo>
                  <a:lnTo>
                    <a:pt x="572" y="944"/>
                  </a:lnTo>
                  <a:lnTo>
                    <a:pt x="914" y="34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6"/>
            <p:cNvSpPr/>
            <p:nvPr/>
          </p:nvSpPr>
          <p:spPr>
            <a:xfrm>
              <a:off x="6746843" y="2225585"/>
              <a:ext cx="174048" cy="174239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343" y="0"/>
                  </a:moveTo>
                  <a:lnTo>
                    <a:pt x="0" y="601"/>
                  </a:lnTo>
                  <a:lnTo>
                    <a:pt x="571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6"/>
            <p:cNvSpPr/>
            <p:nvPr/>
          </p:nvSpPr>
          <p:spPr>
            <a:xfrm>
              <a:off x="6893851" y="2312608"/>
              <a:ext cx="174048" cy="174048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343" y="0"/>
                  </a:moveTo>
                  <a:lnTo>
                    <a:pt x="0" y="571"/>
                  </a:lnTo>
                  <a:lnTo>
                    <a:pt x="571" y="914"/>
                  </a:lnTo>
                  <a:lnTo>
                    <a:pt x="914" y="31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6"/>
            <p:cNvSpPr/>
            <p:nvPr/>
          </p:nvSpPr>
          <p:spPr>
            <a:xfrm>
              <a:off x="7040288" y="2394301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4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5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6"/>
            <p:cNvSpPr/>
            <p:nvPr/>
          </p:nvSpPr>
          <p:spPr>
            <a:xfrm>
              <a:off x="7779707" y="2747538"/>
              <a:ext cx="250409" cy="185093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202" y="0"/>
                  </a:moveTo>
                  <a:lnTo>
                    <a:pt x="1" y="316"/>
                  </a:lnTo>
                  <a:lnTo>
                    <a:pt x="1116" y="971"/>
                  </a:lnTo>
                  <a:lnTo>
                    <a:pt x="1314" y="6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6"/>
            <p:cNvSpPr/>
            <p:nvPr/>
          </p:nvSpPr>
          <p:spPr>
            <a:xfrm>
              <a:off x="7861590" y="2693076"/>
              <a:ext cx="891760" cy="761319"/>
            </a:xfrm>
            <a:custGeom>
              <a:avLst/>
              <a:gdLst/>
              <a:ahLst/>
              <a:cxnLst/>
              <a:rect l="l" t="t" r="r" b="b"/>
              <a:pathLst>
                <a:path w="4683" h="3998" extrusionOk="0">
                  <a:moveTo>
                    <a:pt x="1170" y="1"/>
                  </a:moveTo>
                  <a:lnTo>
                    <a:pt x="0" y="1972"/>
                  </a:lnTo>
                  <a:lnTo>
                    <a:pt x="3511" y="3998"/>
                  </a:lnTo>
                  <a:lnTo>
                    <a:pt x="4683" y="20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6"/>
            <p:cNvSpPr/>
            <p:nvPr/>
          </p:nvSpPr>
          <p:spPr>
            <a:xfrm>
              <a:off x="8486565" y="3035840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6"/>
            <p:cNvSpPr/>
            <p:nvPr/>
          </p:nvSpPr>
          <p:spPr>
            <a:xfrm>
              <a:off x="8339938" y="2948816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6"/>
            <p:cNvSpPr/>
            <p:nvPr/>
          </p:nvSpPr>
          <p:spPr>
            <a:xfrm>
              <a:off x="8192930" y="2867124"/>
              <a:ext cx="174239" cy="174239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343" y="0"/>
                  </a:moveTo>
                  <a:lnTo>
                    <a:pt x="1" y="571"/>
                  </a:lnTo>
                  <a:lnTo>
                    <a:pt x="572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6"/>
            <p:cNvSpPr/>
            <p:nvPr/>
          </p:nvSpPr>
          <p:spPr>
            <a:xfrm>
              <a:off x="8046493" y="2780100"/>
              <a:ext cx="174048" cy="179761"/>
            </a:xfrm>
            <a:custGeom>
              <a:avLst/>
              <a:gdLst/>
              <a:ahLst/>
              <a:cxnLst/>
              <a:rect l="l" t="t" r="r" b="b"/>
              <a:pathLst>
                <a:path w="914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71" y="944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6"/>
            <p:cNvSpPr/>
            <p:nvPr/>
          </p:nvSpPr>
          <p:spPr>
            <a:xfrm>
              <a:off x="8399541" y="3182467"/>
              <a:ext cx="179952" cy="179761"/>
            </a:xfrm>
            <a:custGeom>
              <a:avLst/>
              <a:gdLst/>
              <a:ahLst/>
              <a:cxnLst/>
              <a:rect l="l" t="t" r="r" b="b"/>
              <a:pathLst>
                <a:path w="945" h="944" extrusionOk="0">
                  <a:moveTo>
                    <a:pt x="343" y="0"/>
                  </a:moveTo>
                  <a:lnTo>
                    <a:pt x="1" y="601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6"/>
            <p:cNvSpPr/>
            <p:nvPr/>
          </p:nvSpPr>
          <p:spPr>
            <a:xfrm>
              <a:off x="8253104" y="3095443"/>
              <a:ext cx="179380" cy="179761"/>
            </a:xfrm>
            <a:custGeom>
              <a:avLst/>
              <a:gdLst/>
              <a:ahLst/>
              <a:cxnLst/>
              <a:rect l="l" t="t" r="r" b="b"/>
              <a:pathLst>
                <a:path w="942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98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6"/>
            <p:cNvSpPr/>
            <p:nvPr/>
          </p:nvSpPr>
          <p:spPr>
            <a:xfrm>
              <a:off x="8105905" y="3014132"/>
              <a:ext cx="179952" cy="174239"/>
            </a:xfrm>
            <a:custGeom>
              <a:avLst/>
              <a:gdLst/>
              <a:ahLst/>
              <a:cxnLst/>
              <a:rect l="l" t="t" r="r" b="b"/>
              <a:pathLst>
                <a:path w="945" h="915" extrusionOk="0">
                  <a:moveTo>
                    <a:pt x="344" y="0"/>
                  </a:moveTo>
                  <a:lnTo>
                    <a:pt x="1" y="571"/>
                  </a:lnTo>
                  <a:lnTo>
                    <a:pt x="602" y="914"/>
                  </a:lnTo>
                  <a:lnTo>
                    <a:pt x="944" y="34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6"/>
            <p:cNvSpPr/>
            <p:nvPr/>
          </p:nvSpPr>
          <p:spPr>
            <a:xfrm>
              <a:off x="7959469" y="2927108"/>
              <a:ext cx="174048" cy="179380"/>
            </a:xfrm>
            <a:custGeom>
              <a:avLst/>
              <a:gdLst/>
              <a:ahLst/>
              <a:cxnLst/>
              <a:rect l="l" t="t" r="r" b="b"/>
              <a:pathLst>
                <a:path w="914" h="942" extrusionOk="0">
                  <a:moveTo>
                    <a:pt x="343" y="1"/>
                  </a:moveTo>
                  <a:lnTo>
                    <a:pt x="0" y="599"/>
                  </a:lnTo>
                  <a:lnTo>
                    <a:pt x="599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6"/>
            <p:cNvSpPr/>
            <p:nvPr/>
          </p:nvSpPr>
          <p:spPr>
            <a:xfrm>
              <a:off x="7176441" y="2073245"/>
              <a:ext cx="978975" cy="1087708"/>
            </a:xfrm>
            <a:custGeom>
              <a:avLst/>
              <a:gdLst/>
              <a:ahLst/>
              <a:cxnLst/>
              <a:rect l="l" t="t" r="r" b="b"/>
              <a:pathLst>
                <a:path w="5141" h="5712" extrusionOk="0">
                  <a:moveTo>
                    <a:pt x="2399" y="1"/>
                  </a:moveTo>
                  <a:lnTo>
                    <a:pt x="1" y="4142"/>
                  </a:lnTo>
                  <a:lnTo>
                    <a:pt x="2742" y="5711"/>
                  </a:lnTo>
                  <a:lnTo>
                    <a:pt x="5140" y="1572"/>
                  </a:lnTo>
                  <a:lnTo>
                    <a:pt x="23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6"/>
            <p:cNvSpPr/>
            <p:nvPr/>
          </p:nvSpPr>
          <p:spPr>
            <a:xfrm>
              <a:off x="7551388" y="2073245"/>
              <a:ext cx="604028" cy="440834"/>
            </a:xfrm>
            <a:custGeom>
              <a:avLst/>
              <a:gdLst/>
              <a:ahLst/>
              <a:cxnLst/>
              <a:rect l="l" t="t" r="r" b="b"/>
              <a:pathLst>
                <a:path w="3172" h="2315" extrusionOk="0">
                  <a:moveTo>
                    <a:pt x="430" y="1"/>
                  </a:moveTo>
                  <a:lnTo>
                    <a:pt x="1" y="743"/>
                  </a:lnTo>
                  <a:lnTo>
                    <a:pt x="2714" y="2315"/>
                  </a:lnTo>
                  <a:lnTo>
                    <a:pt x="3171" y="1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6"/>
            <p:cNvSpPr/>
            <p:nvPr/>
          </p:nvSpPr>
          <p:spPr>
            <a:xfrm>
              <a:off x="7633271" y="1872347"/>
              <a:ext cx="570704" cy="500437"/>
            </a:xfrm>
            <a:custGeom>
              <a:avLst/>
              <a:gdLst/>
              <a:ahLst/>
              <a:cxnLst/>
              <a:rect l="l" t="t" r="r" b="b"/>
              <a:pathLst>
                <a:path w="2997" h="2628" extrusionOk="0">
                  <a:moveTo>
                    <a:pt x="1314" y="1"/>
                  </a:moveTo>
                  <a:lnTo>
                    <a:pt x="0" y="1056"/>
                  </a:lnTo>
                  <a:lnTo>
                    <a:pt x="2741" y="2627"/>
                  </a:lnTo>
                  <a:lnTo>
                    <a:pt x="2997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6"/>
            <p:cNvSpPr/>
            <p:nvPr/>
          </p:nvSpPr>
          <p:spPr>
            <a:xfrm>
              <a:off x="7975464" y="1600612"/>
              <a:ext cx="408271" cy="271927"/>
            </a:xfrm>
            <a:custGeom>
              <a:avLst/>
              <a:gdLst/>
              <a:ahLst/>
              <a:cxnLst/>
              <a:rect l="l" t="t" r="r" b="b"/>
              <a:pathLst>
                <a:path w="2144" h="1428" extrusionOk="0">
                  <a:moveTo>
                    <a:pt x="1" y="0"/>
                  </a:moveTo>
                  <a:lnTo>
                    <a:pt x="544" y="1314"/>
                  </a:lnTo>
                  <a:lnTo>
                    <a:pt x="743" y="1428"/>
                  </a:lnTo>
                  <a:lnTo>
                    <a:pt x="2143" y="1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6"/>
            <p:cNvSpPr/>
            <p:nvPr/>
          </p:nvSpPr>
          <p:spPr>
            <a:xfrm>
              <a:off x="8160367" y="1581950"/>
              <a:ext cx="130632" cy="113303"/>
            </a:xfrm>
            <a:custGeom>
              <a:avLst/>
              <a:gdLst/>
              <a:ahLst/>
              <a:cxnLst/>
              <a:rect l="l" t="t" r="r" b="b"/>
              <a:pathLst>
                <a:path w="686" h="595" extrusionOk="0">
                  <a:moveTo>
                    <a:pt x="343" y="0"/>
                  </a:moveTo>
                  <a:cubicBezTo>
                    <a:pt x="242" y="0"/>
                    <a:pt x="145" y="58"/>
                    <a:pt x="87" y="155"/>
                  </a:cubicBezTo>
                  <a:cubicBezTo>
                    <a:pt x="0" y="297"/>
                    <a:pt x="58" y="468"/>
                    <a:pt x="201" y="555"/>
                  </a:cubicBezTo>
                  <a:cubicBezTo>
                    <a:pt x="247" y="582"/>
                    <a:pt x="295" y="594"/>
                    <a:pt x="342" y="594"/>
                  </a:cubicBezTo>
                  <a:cubicBezTo>
                    <a:pt x="444" y="594"/>
                    <a:pt x="542" y="537"/>
                    <a:pt x="601" y="441"/>
                  </a:cubicBezTo>
                  <a:cubicBezTo>
                    <a:pt x="686" y="297"/>
                    <a:pt x="629" y="126"/>
                    <a:pt x="487" y="41"/>
                  </a:cubicBezTo>
                  <a:cubicBezTo>
                    <a:pt x="441" y="13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1" name="Google Shape;5811;p36"/>
          <p:cNvGrpSpPr/>
          <p:nvPr/>
        </p:nvGrpSpPr>
        <p:grpSpPr>
          <a:xfrm>
            <a:off x="5059628" y="1339805"/>
            <a:ext cx="2894473" cy="3162133"/>
            <a:chOff x="5135828" y="1339805"/>
            <a:chExt cx="2894473" cy="3162133"/>
          </a:xfrm>
        </p:grpSpPr>
        <p:sp>
          <p:nvSpPr>
            <p:cNvPr id="5812" name="Google Shape;5812;p36"/>
            <p:cNvSpPr/>
            <p:nvPr/>
          </p:nvSpPr>
          <p:spPr>
            <a:xfrm rot="10800000">
              <a:off x="5135828" y="197056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6"/>
            <p:cNvSpPr/>
            <p:nvPr/>
          </p:nvSpPr>
          <p:spPr>
            <a:xfrm rot="10800000">
              <a:off x="6180003" y="402101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6"/>
            <p:cNvSpPr/>
            <p:nvPr/>
          </p:nvSpPr>
          <p:spPr>
            <a:xfrm rot="10800000">
              <a:off x="7737953" y="34597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6"/>
            <p:cNvSpPr/>
            <p:nvPr/>
          </p:nvSpPr>
          <p:spPr>
            <a:xfrm rot="10800000">
              <a:off x="6815528" y="13398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6"/>
            <p:cNvSpPr/>
            <p:nvPr/>
          </p:nvSpPr>
          <p:spPr>
            <a:xfrm rot="10800000">
              <a:off x="6180003" y="2788930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36"/>
          <p:cNvGrpSpPr/>
          <p:nvPr/>
        </p:nvGrpSpPr>
        <p:grpSpPr>
          <a:xfrm>
            <a:off x="4495806" y="1467374"/>
            <a:ext cx="4233994" cy="3154716"/>
            <a:chOff x="4572006" y="1467374"/>
            <a:chExt cx="4233994" cy="3154716"/>
          </a:xfrm>
        </p:grpSpPr>
        <p:grpSp>
          <p:nvGrpSpPr>
            <p:cNvPr id="5818" name="Google Shape;5818;p36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5819" name="Google Shape;5819;p3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820" name="Google Shape;5820;p3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821" name="Google Shape;5821;p3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2" name="Google Shape;5822;p3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3" name="Google Shape;5823;p3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24" name="Google Shape;5824;p36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5825" name="Google Shape;5825;p3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26" name="Google Shape;5826;p3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3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3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29" name="Google Shape;5829;p36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5830" name="Google Shape;5830;p3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31" name="Google Shape;5831;p3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832" name="Google Shape;5832;p3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3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3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3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3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37" name="Google Shape;5837;p36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5838" name="Google Shape;5838;p3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839" name="Google Shape;5839;p3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840" name="Google Shape;5840;p3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1" name="Google Shape;5841;p3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2" name="Google Shape;5842;p3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3" name="Google Shape;5843;p3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44" name="Google Shape;5844;p3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5" name="Google Shape;5845;p36"/>
          <p:cNvSpPr txBox="1">
            <a:spLocks noGrp="1"/>
          </p:cNvSpPr>
          <p:nvPr>
            <p:ph type="title"/>
          </p:nvPr>
        </p:nvSpPr>
        <p:spPr>
          <a:xfrm>
            <a:off x="713225" y="64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BIBLIOGRAPHICAL 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29"/>
          <p:cNvSpPr/>
          <p:nvPr/>
        </p:nvSpPr>
        <p:spPr>
          <a:xfrm>
            <a:off x="721700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1" name="Google Shape;5511;p29"/>
          <p:cNvSpPr/>
          <p:nvPr/>
        </p:nvSpPr>
        <p:spPr>
          <a:xfrm>
            <a:off x="3405774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2" name="Google Shape;5512;p29"/>
          <p:cNvSpPr/>
          <p:nvPr/>
        </p:nvSpPr>
        <p:spPr>
          <a:xfrm>
            <a:off x="6089849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3" name="Google Shape;5513;p29"/>
          <p:cNvSpPr txBox="1">
            <a:spLocks noGrp="1"/>
          </p:cNvSpPr>
          <p:nvPr>
            <p:ph type="subTitle" idx="1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EBTEL</a:t>
            </a:r>
            <a:endParaRPr dirty="0"/>
          </a:p>
        </p:txBody>
      </p:sp>
      <p:sp>
        <p:nvSpPr>
          <p:cNvPr id="5514" name="Google Shape;5514;p29"/>
          <p:cNvSpPr txBox="1">
            <a:spLocks noGrp="1"/>
          </p:cNvSpPr>
          <p:nvPr>
            <p:ph type="subTitle" idx="2"/>
          </p:nvPr>
        </p:nvSpPr>
        <p:spPr>
          <a:xfrm>
            <a:off x="3447475" y="2932980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Run 0D simulations of the loops and generate synthetic </a:t>
            </a:r>
            <a:r>
              <a:rPr lang="en-US" sz="1600" dirty="0" err="1"/>
              <a:t>lightcurves</a:t>
            </a:r>
            <a:r>
              <a:rPr lang="en-US" sz="1600" dirty="0"/>
              <a:t>.</a:t>
            </a:r>
          </a:p>
        </p:txBody>
      </p:sp>
      <p:sp>
        <p:nvSpPr>
          <p:cNvPr id="5515" name="Google Shape;5515;p29"/>
          <p:cNvSpPr txBox="1">
            <a:spLocks noGrp="1"/>
          </p:cNvSpPr>
          <p:nvPr>
            <p:ph type="subTitle" idx="3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LIGHTCURVES</a:t>
            </a:r>
            <a:endParaRPr sz="1600"/>
          </a:p>
        </p:txBody>
      </p:sp>
      <p:sp>
        <p:nvSpPr>
          <p:cNvPr id="5516" name="Google Shape;5516;p29"/>
          <p:cNvSpPr txBox="1">
            <a:spLocks noGrp="1"/>
          </p:cNvSpPr>
          <p:nvPr>
            <p:ph type="subTitle" idx="4"/>
          </p:nvPr>
        </p:nvSpPr>
        <p:spPr>
          <a:xfrm>
            <a:off x="763400" y="2932975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Flare lightcurves for each different SDO EUV wavelength.</a:t>
            </a:r>
            <a:endParaRPr sz="1600"/>
          </a:p>
        </p:txBody>
      </p:sp>
      <p:sp>
        <p:nvSpPr>
          <p:cNvPr id="5517" name="Google Shape;5517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5518" name="Google Shape;5518;p29"/>
          <p:cNvSpPr txBox="1">
            <a:spLocks noGrp="1"/>
          </p:cNvSpPr>
          <p:nvPr>
            <p:ph type="subTitle" idx="5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VIDEOS</a:t>
            </a:r>
            <a:endParaRPr dirty="0"/>
          </a:p>
        </p:txBody>
      </p:sp>
      <p:sp>
        <p:nvSpPr>
          <p:cNvPr id="5519" name="Google Shape;5519;p29"/>
          <p:cNvSpPr txBox="1">
            <a:spLocks noGrp="1"/>
          </p:cNvSpPr>
          <p:nvPr>
            <p:ph type="subTitle" idx="6"/>
          </p:nvPr>
        </p:nvSpPr>
        <p:spPr>
          <a:xfrm>
            <a:off x="6131550" y="2932980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Load simulations and generate animations using SynthesizAR.</a:t>
            </a:r>
            <a:endParaRPr sz="1600" dirty="0"/>
          </a:p>
        </p:txBody>
      </p:sp>
      <p:grpSp>
        <p:nvGrpSpPr>
          <p:cNvPr id="5520" name="Google Shape;5520;p29"/>
          <p:cNvGrpSpPr/>
          <p:nvPr/>
        </p:nvGrpSpPr>
        <p:grpSpPr>
          <a:xfrm>
            <a:off x="1529600" y="1620646"/>
            <a:ext cx="721200" cy="721200"/>
            <a:chOff x="637025" y="1546150"/>
            <a:chExt cx="721200" cy="721200"/>
          </a:xfrm>
        </p:grpSpPr>
        <p:grpSp>
          <p:nvGrpSpPr>
            <p:cNvPr id="5521" name="Google Shape;5521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2" name="Google Shape;5522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4" name="Google Shape;5524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6" name="Google Shape;5526;p29"/>
          <p:cNvGrpSpPr/>
          <p:nvPr/>
        </p:nvGrpSpPr>
        <p:grpSpPr>
          <a:xfrm flipH="1">
            <a:off x="4213674" y="1620646"/>
            <a:ext cx="721200" cy="721200"/>
            <a:chOff x="637025" y="1546150"/>
            <a:chExt cx="721200" cy="721200"/>
          </a:xfrm>
        </p:grpSpPr>
        <p:grpSp>
          <p:nvGrpSpPr>
            <p:cNvPr id="5527" name="Google Shape;5527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8" name="Google Shape;5528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0" name="Google Shape;5530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2" name="Google Shape;5532;p29"/>
          <p:cNvGrpSpPr/>
          <p:nvPr/>
        </p:nvGrpSpPr>
        <p:grpSpPr>
          <a:xfrm>
            <a:off x="6897749" y="1620646"/>
            <a:ext cx="721200" cy="721200"/>
            <a:chOff x="637025" y="1546150"/>
            <a:chExt cx="721200" cy="721200"/>
          </a:xfrm>
        </p:grpSpPr>
        <p:grpSp>
          <p:nvGrpSpPr>
            <p:cNvPr id="5533" name="Google Shape;5533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34" name="Google Shape;5534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6" name="Google Shape;5536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8" name="Google Shape;5538;p29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9" name="Google Shape;5539;p29"/>
          <p:cNvGrpSpPr/>
          <p:nvPr/>
        </p:nvGrpSpPr>
        <p:grpSpPr>
          <a:xfrm>
            <a:off x="4329394" y="1745132"/>
            <a:ext cx="480020" cy="480020"/>
            <a:chOff x="2123250" y="1662949"/>
            <a:chExt cx="971700" cy="971700"/>
          </a:xfrm>
        </p:grpSpPr>
        <p:sp>
          <p:nvSpPr>
            <p:cNvPr id="5540" name="Google Shape;5540;p29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1" name="Google Shape;5541;p29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5542" name="Google Shape;5542;p29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29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29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29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29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29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29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29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50" name="Google Shape;5550;p29"/>
          <p:cNvGrpSpPr/>
          <p:nvPr/>
        </p:nvGrpSpPr>
        <p:grpSpPr>
          <a:xfrm>
            <a:off x="1650050" y="1731500"/>
            <a:ext cx="480004" cy="487811"/>
            <a:chOff x="7718700" y="1467925"/>
            <a:chExt cx="422725" cy="429600"/>
          </a:xfrm>
        </p:grpSpPr>
        <p:sp>
          <p:nvSpPr>
            <p:cNvPr id="5551" name="Google Shape;5551;p29"/>
            <p:cNvSpPr/>
            <p:nvPr/>
          </p:nvSpPr>
          <p:spPr>
            <a:xfrm>
              <a:off x="7718700" y="1467925"/>
              <a:ext cx="422725" cy="429600"/>
            </a:xfrm>
            <a:custGeom>
              <a:avLst/>
              <a:gdLst/>
              <a:ahLst/>
              <a:cxnLst/>
              <a:rect l="l" t="t" r="r" b="b"/>
              <a:pathLst>
                <a:path w="16909" h="17184" extrusionOk="0">
                  <a:moveTo>
                    <a:pt x="8592" y="0"/>
                  </a:moveTo>
                  <a:cubicBezTo>
                    <a:pt x="3735" y="0"/>
                    <a:pt x="0" y="4010"/>
                    <a:pt x="0" y="8592"/>
                  </a:cubicBezTo>
                  <a:cubicBezTo>
                    <a:pt x="0" y="13174"/>
                    <a:pt x="3735" y="17184"/>
                    <a:pt x="8592" y="17184"/>
                  </a:cubicBezTo>
                  <a:cubicBezTo>
                    <a:pt x="13174" y="17184"/>
                    <a:pt x="16909" y="13174"/>
                    <a:pt x="16909" y="8592"/>
                  </a:cubicBezTo>
                  <a:cubicBezTo>
                    <a:pt x="16909" y="4010"/>
                    <a:pt x="13174" y="0"/>
                    <a:pt x="8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>
              <a:off x="7783425" y="1525200"/>
              <a:ext cx="92800" cy="92825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1994" y="1"/>
                  </a:moveTo>
                  <a:lnTo>
                    <a:pt x="1719" y="1719"/>
                  </a:lnTo>
                  <a:lnTo>
                    <a:pt x="0" y="1994"/>
                  </a:lnTo>
                  <a:lnTo>
                    <a:pt x="1719" y="1994"/>
                  </a:lnTo>
                  <a:lnTo>
                    <a:pt x="1994" y="3712"/>
                  </a:lnTo>
                  <a:lnTo>
                    <a:pt x="1994" y="1994"/>
                  </a:lnTo>
                  <a:lnTo>
                    <a:pt x="3712" y="1994"/>
                  </a:lnTo>
                  <a:lnTo>
                    <a:pt x="1994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8026850" y="1732550"/>
              <a:ext cx="64175" cy="64750"/>
            </a:xfrm>
            <a:custGeom>
              <a:avLst/>
              <a:gdLst/>
              <a:ahLst/>
              <a:cxnLst/>
              <a:rect l="l" t="t" r="r" b="b"/>
              <a:pathLst>
                <a:path w="2567" h="2590" extrusionOk="0">
                  <a:moveTo>
                    <a:pt x="1421" y="0"/>
                  </a:moveTo>
                  <a:lnTo>
                    <a:pt x="1146" y="1146"/>
                  </a:lnTo>
                  <a:lnTo>
                    <a:pt x="1" y="1146"/>
                  </a:lnTo>
                  <a:lnTo>
                    <a:pt x="1146" y="1444"/>
                  </a:lnTo>
                  <a:lnTo>
                    <a:pt x="1421" y="2589"/>
                  </a:lnTo>
                  <a:lnTo>
                    <a:pt x="1421" y="1444"/>
                  </a:lnTo>
                  <a:lnTo>
                    <a:pt x="2567" y="1146"/>
                  </a:lnTo>
                  <a:lnTo>
                    <a:pt x="1421" y="1146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7826375" y="1782950"/>
              <a:ext cx="49850" cy="49850"/>
            </a:xfrm>
            <a:custGeom>
              <a:avLst/>
              <a:gdLst/>
              <a:ahLst/>
              <a:cxnLst/>
              <a:rect l="l" t="t" r="r" b="b"/>
              <a:pathLst>
                <a:path w="1994" h="1994" extrusionOk="0">
                  <a:moveTo>
                    <a:pt x="848" y="1"/>
                  </a:moveTo>
                  <a:lnTo>
                    <a:pt x="848" y="848"/>
                  </a:lnTo>
                  <a:lnTo>
                    <a:pt x="1" y="848"/>
                  </a:lnTo>
                  <a:lnTo>
                    <a:pt x="848" y="1146"/>
                  </a:lnTo>
                  <a:lnTo>
                    <a:pt x="848" y="1994"/>
                  </a:lnTo>
                  <a:lnTo>
                    <a:pt x="1146" y="1146"/>
                  </a:lnTo>
                  <a:lnTo>
                    <a:pt x="1994" y="848"/>
                  </a:lnTo>
                  <a:lnTo>
                    <a:pt x="1146" y="848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7861900" y="1603675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0" y="0"/>
                  </a:move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8041175" y="15681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1"/>
                  </a:moveTo>
                  <a:lnTo>
                    <a:pt x="0" y="276"/>
                  </a:lnTo>
                  <a:lnTo>
                    <a:pt x="275" y="574"/>
                  </a:lnTo>
                  <a:lnTo>
                    <a:pt x="573" y="27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7947800" y="161112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99" y="0"/>
                  </a:moveTo>
                  <a:lnTo>
                    <a:pt x="1" y="275"/>
                  </a:lnTo>
                  <a:lnTo>
                    <a:pt x="299" y="573"/>
                  </a:lnTo>
                  <a:lnTo>
                    <a:pt x="574" y="27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8076675" y="164662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8005075" y="15177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7775975" y="17829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1"/>
                  </a:moveTo>
                  <a:lnTo>
                    <a:pt x="0" y="275"/>
                  </a:lnTo>
                  <a:lnTo>
                    <a:pt x="298" y="573"/>
                  </a:lnTo>
                  <a:lnTo>
                    <a:pt x="573" y="275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7926625" y="1489125"/>
              <a:ext cx="14325" cy="14325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8012525" y="184710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6" y="1"/>
                  </a:moveTo>
                  <a:lnTo>
                    <a:pt x="1" y="298"/>
                  </a:lnTo>
                  <a:lnTo>
                    <a:pt x="276" y="573"/>
                  </a:lnTo>
                  <a:lnTo>
                    <a:pt x="574" y="29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919175" y="1847100"/>
              <a:ext cx="7475" cy="14350"/>
            </a:xfrm>
            <a:custGeom>
              <a:avLst/>
              <a:gdLst/>
              <a:ahLst/>
              <a:cxnLst/>
              <a:rect l="l" t="t" r="r" b="b"/>
              <a:pathLst>
                <a:path w="299" h="574" extrusionOk="0">
                  <a:moveTo>
                    <a:pt x="298" y="1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7761650" y="158247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1"/>
                  </a:moveTo>
                  <a:lnTo>
                    <a:pt x="1" y="276"/>
                  </a:lnTo>
                  <a:lnTo>
                    <a:pt x="298" y="573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7775975" y="1668400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0"/>
                  </a:moveTo>
                  <a:cubicBezTo>
                    <a:pt x="573" y="0"/>
                    <a:pt x="0" y="573"/>
                    <a:pt x="0" y="1146"/>
                  </a:cubicBezTo>
                  <a:cubicBezTo>
                    <a:pt x="0" y="1719"/>
                    <a:pt x="573" y="2291"/>
                    <a:pt x="1146" y="2291"/>
                  </a:cubicBezTo>
                  <a:cubicBezTo>
                    <a:pt x="1719" y="2291"/>
                    <a:pt x="2292" y="1719"/>
                    <a:pt x="2292" y="1146"/>
                  </a:cubicBezTo>
                  <a:cubicBezTo>
                    <a:pt x="2292" y="573"/>
                    <a:pt x="1719" y="0"/>
                    <a:pt x="1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7775975" y="1668400"/>
              <a:ext cx="42975" cy="57300"/>
            </a:xfrm>
            <a:custGeom>
              <a:avLst/>
              <a:gdLst/>
              <a:ahLst/>
              <a:cxnLst/>
              <a:rect l="l" t="t" r="r" b="b"/>
              <a:pathLst>
                <a:path w="1719" h="2292" extrusionOk="0">
                  <a:moveTo>
                    <a:pt x="1719" y="0"/>
                  </a:moveTo>
                  <a:cubicBezTo>
                    <a:pt x="1146" y="0"/>
                    <a:pt x="871" y="0"/>
                    <a:pt x="298" y="275"/>
                  </a:cubicBezTo>
                  <a:cubicBezTo>
                    <a:pt x="0" y="848"/>
                    <a:pt x="0" y="1421"/>
                    <a:pt x="298" y="1994"/>
                  </a:cubicBezTo>
                  <a:cubicBezTo>
                    <a:pt x="871" y="2291"/>
                    <a:pt x="1146" y="2291"/>
                    <a:pt x="1719" y="2291"/>
                  </a:cubicBezTo>
                  <a:cubicBezTo>
                    <a:pt x="1444" y="1994"/>
                    <a:pt x="1444" y="1994"/>
                    <a:pt x="1146" y="1994"/>
                  </a:cubicBezTo>
                  <a:cubicBezTo>
                    <a:pt x="871" y="1421"/>
                    <a:pt x="871" y="848"/>
                    <a:pt x="1146" y="275"/>
                  </a:cubicBezTo>
                  <a:cubicBezTo>
                    <a:pt x="1444" y="275"/>
                    <a:pt x="1444" y="275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7840700" y="1611125"/>
              <a:ext cx="164400" cy="171850"/>
            </a:xfrm>
            <a:custGeom>
              <a:avLst/>
              <a:gdLst/>
              <a:ahLst/>
              <a:cxnLst/>
              <a:rect l="l" t="t" r="r" b="b"/>
              <a:pathLst>
                <a:path w="6576" h="6874" extrusionOk="0">
                  <a:moveTo>
                    <a:pt x="3437" y="0"/>
                  </a:moveTo>
                  <a:lnTo>
                    <a:pt x="3139" y="275"/>
                  </a:lnTo>
                  <a:cubicBezTo>
                    <a:pt x="3139" y="573"/>
                    <a:pt x="2566" y="573"/>
                    <a:pt x="2566" y="573"/>
                  </a:cubicBezTo>
                  <a:lnTo>
                    <a:pt x="1994" y="275"/>
                  </a:lnTo>
                  <a:lnTo>
                    <a:pt x="1994" y="573"/>
                  </a:lnTo>
                  <a:cubicBezTo>
                    <a:pt x="1994" y="848"/>
                    <a:pt x="1719" y="1146"/>
                    <a:pt x="1421" y="1146"/>
                  </a:cubicBezTo>
                  <a:lnTo>
                    <a:pt x="848" y="1146"/>
                  </a:lnTo>
                  <a:lnTo>
                    <a:pt x="848" y="1421"/>
                  </a:lnTo>
                  <a:cubicBezTo>
                    <a:pt x="1146" y="1719"/>
                    <a:pt x="848" y="2291"/>
                    <a:pt x="573" y="2291"/>
                  </a:cubicBezTo>
                  <a:lnTo>
                    <a:pt x="275" y="2566"/>
                  </a:lnTo>
                  <a:lnTo>
                    <a:pt x="275" y="2864"/>
                  </a:lnTo>
                  <a:cubicBezTo>
                    <a:pt x="573" y="3139"/>
                    <a:pt x="573" y="3437"/>
                    <a:pt x="275" y="3712"/>
                  </a:cubicBezTo>
                  <a:lnTo>
                    <a:pt x="0" y="4010"/>
                  </a:lnTo>
                  <a:lnTo>
                    <a:pt x="275" y="4010"/>
                  </a:lnTo>
                  <a:cubicBezTo>
                    <a:pt x="573" y="4285"/>
                    <a:pt x="848" y="4582"/>
                    <a:pt x="573" y="4857"/>
                  </a:cubicBezTo>
                  <a:lnTo>
                    <a:pt x="573" y="5155"/>
                  </a:lnTo>
                  <a:lnTo>
                    <a:pt x="848" y="5430"/>
                  </a:lnTo>
                  <a:cubicBezTo>
                    <a:pt x="1146" y="5430"/>
                    <a:pt x="1421" y="5728"/>
                    <a:pt x="1421" y="6003"/>
                  </a:cubicBezTo>
                  <a:lnTo>
                    <a:pt x="1421" y="6301"/>
                  </a:lnTo>
                  <a:lnTo>
                    <a:pt x="1719" y="6301"/>
                  </a:lnTo>
                  <a:cubicBezTo>
                    <a:pt x="1994" y="6301"/>
                    <a:pt x="2566" y="6301"/>
                    <a:pt x="2566" y="6576"/>
                  </a:cubicBezTo>
                  <a:lnTo>
                    <a:pt x="2864" y="6874"/>
                  </a:lnTo>
                  <a:lnTo>
                    <a:pt x="3139" y="6576"/>
                  </a:lnTo>
                  <a:lnTo>
                    <a:pt x="4010" y="6576"/>
                  </a:lnTo>
                  <a:lnTo>
                    <a:pt x="4285" y="6874"/>
                  </a:lnTo>
                  <a:lnTo>
                    <a:pt x="4285" y="6576"/>
                  </a:lnTo>
                  <a:cubicBezTo>
                    <a:pt x="4583" y="6301"/>
                    <a:pt x="4858" y="6301"/>
                    <a:pt x="5155" y="6301"/>
                  </a:cubicBezTo>
                  <a:lnTo>
                    <a:pt x="5430" y="6301"/>
                  </a:lnTo>
                  <a:lnTo>
                    <a:pt x="5430" y="6003"/>
                  </a:lnTo>
                  <a:cubicBezTo>
                    <a:pt x="5430" y="5728"/>
                    <a:pt x="5728" y="5430"/>
                    <a:pt x="6003" y="5430"/>
                  </a:cubicBezTo>
                  <a:lnTo>
                    <a:pt x="6576" y="5155"/>
                  </a:lnTo>
                  <a:lnTo>
                    <a:pt x="6301" y="4857"/>
                  </a:lnTo>
                  <a:cubicBezTo>
                    <a:pt x="6301" y="4582"/>
                    <a:pt x="6301" y="4285"/>
                    <a:pt x="6576" y="4285"/>
                  </a:cubicBezTo>
                  <a:lnTo>
                    <a:pt x="6576" y="2566"/>
                  </a:lnTo>
                  <a:lnTo>
                    <a:pt x="6301" y="2291"/>
                  </a:lnTo>
                  <a:cubicBezTo>
                    <a:pt x="6003" y="2291"/>
                    <a:pt x="6003" y="1719"/>
                    <a:pt x="6003" y="1421"/>
                  </a:cubicBezTo>
                  <a:lnTo>
                    <a:pt x="6003" y="1146"/>
                  </a:lnTo>
                  <a:lnTo>
                    <a:pt x="5728" y="1146"/>
                  </a:lnTo>
                  <a:cubicBezTo>
                    <a:pt x="5430" y="1146"/>
                    <a:pt x="5155" y="848"/>
                    <a:pt x="4858" y="573"/>
                  </a:cubicBezTo>
                  <a:lnTo>
                    <a:pt x="4858" y="275"/>
                  </a:lnTo>
                  <a:lnTo>
                    <a:pt x="4583" y="573"/>
                  </a:lnTo>
                  <a:cubicBezTo>
                    <a:pt x="4285" y="573"/>
                    <a:pt x="4010" y="573"/>
                    <a:pt x="3712" y="275"/>
                  </a:cubicBezTo>
                  <a:lnTo>
                    <a:pt x="3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7998200" y="1660950"/>
              <a:ext cx="64200" cy="64750"/>
            </a:xfrm>
            <a:custGeom>
              <a:avLst/>
              <a:gdLst/>
              <a:ahLst/>
              <a:cxnLst/>
              <a:rect l="l" t="t" r="r" b="b"/>
              <a:pathLst>
                <a:path w="2568" h="2590" extrusionOk="0">
                  <a:moveTo>
                    <a:pt x="1147" y="0"/>
                  </a:moveTo>
                  <a:cubicBezTo>
                    <a:pt x="574" y="0"/>
                    <a:pt x="1" y="573"/>
                    <a:pt x="1" y="1444"/>
                  </a:cubicBezTo>
                  <a:cubicBezTo>
                    <a:pt x="1" y="2017"/>
                    <a:pt x="574" y="2589"/>
                    <a:pt x="1147" y="2589"/>
                  </a:cubicBezTo>
                  <a:cubicBezTo>
                    <a:pt x="1994" y="2589"/>
                    <a:pt x="2567" y="2017"/>
                    <a:pt x="2567" y="1444"/>
                  </a:cubicBezTo>
                  <a:cubicBezTo>
                    <a:pt x="2567" y="573"/>
                    <a:pt x="1994" y="0"/>
                    <a:pt x="1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8019400" y="1660950"/>
              <a:ext cx="43000" cy="64750"/>
            </a:xfrm>
            <a:custGeom>
              <a:avLst/>
              <a:gdLst/>
              <a:ahLst/>
              <a:cxnLst/>
              <a:rect l="l" t="t" r="r" b="b"/>
              <a:pathLst>
                <a:path w="1720" h="2590" extrusionOk="0">
                  <a:moveTo>
                    <a:pt x="299" y="0"/>
                  </a:moveTo>
                  <a:lnTo>
                    <a:pt x="1" y="298"/>
                  </a:lnTo>
                  <a:cubicBezTo>
                    <a:pt x="573" y="298"/>
                    <a:pt x="1146" y="871"/>
                    <a:pt x="1146" y="1444"/>
                  </a:cubicBezTo>
                  <a:cubicBezTo>
                    <a:pt x="1146" y="2017"/>
                    <a:pt x="573" y="2589"/>
                    <a:pt x="1" y="2589"/>
                  </a:cubicBezTo>
                  <a:lnTo>
                    <a:pt x="299" y="2589"/>
                  </a:lnTo>
                  <a:cubicBezTo>
                    <a:pt x="1146" y="2589"/>
                    <a:pt x="1719" y="2017"/>
                    <a:pt x="1719" y="1444"/>
                  </a:cubicBezTo>
                  <a:cubicBezTo>
                    <a:pt x="1719" y="573"/>
                    <a:pt x="114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8062375" y="16827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8076675" y="1682725"/>
              <a:ext cx="14350" cy="28650"/>
            </a:xfrm>
            <a:custGeom>
              <a:avLst/>
              <a:gdLst/>
              <a:ahLst/>
              <a:cxnLst/>
              <a:rect l="l" t="t" r="r" b="b"/>
              <a:pathLst>
                <a:path w="574" h="1146" extrusionOk="0">
                  <a:moveTo>
                    <a:pt x="1" y="0"/>
                  </a:moveTo>
                  <a:cubicBezTo>
                    <a:pt x="1" y="0"/>
                    <a:pt x="299" y="275"/>
                    <a:pt x="299" y="573"/>
                  </a:cubicBezTo>
                  <a:cubicBezTo>
                    <a:pt x="299" y="848"/>
                    <a:pt x="1" y="1146"/>
                    <a:pt x="1" y="1146"/>
                  </a:cubicBezTo>
                  <a:cubicBezTo>
                    <a:pt x="299" y="1146"/>
                    <a:pt x="574" y="848"/>
                    <a:pt x="574" y="573"/>
                  </a:cubicBezTo>
                  <a:cubicBezTo>
                    <a:pt x="574" y="275"/>
                    <a:pt x="29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7733025" y="16827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7733025" y="1682725"/>
              <a:ext cx="21775" cy="28650"/>
            </a:xfrm>
            <a:custGeom>
              <a:avLst/>
              <a:gdLst/>
              <a:ahLst/>
              <a:cxnLst/>
              <a:rect l="l" t="t" r="r" b="b"/>
              <a:pathLst>
                <a:path w="871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lnTo>
                    <a:pt x="871" y="1146"/>
                  </a:lnTo>
                  <a:cubicBezTo>
                    <a:pt x="573" y="1146"/>
                    <a:pt x="298" y="848"/>
                    <a:pt x="298" y="573"/>
                  </a:cubicBezTo>
                  <a:cubicBezTo>
                    <a:pt x="298" y="275"/>
                    <a:pt x="573" y="0"/>
                    <a:pt x="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8098450" y="1689600"/>
              <a:ext cx="21225" cy="14325"/>
            </a:xfrm>
            <a:custGeom>
              <a:avLst/>
              <a:gdLst/>
              <a:ahLst/>
              <a:cxnLst/>
              <a:rect l="l" t="t" r="r" b="b"/>
              <a:pathLst>
                <a:path w="849" h="573" extrusionOk="0">
                  <a:moveTo>
                    <a:pt x="573" y="0"/>
                  </a:moveTo>
                  <a:cubicBezTo>
                    <a:pt x="275" y="0"/>
                    <a:pt x="0" y="0"/>
                    <a:pt x="0" y="298"/>
                  </a:cubicBezTo>
                  <a:cubicBezTo>
                    <a:pt x="0" y="573"/>
                    <a:pt x="275" y="573"/>
                    <a:pt x="573" y="573"/>
                  </a:cubicBezTo>
                  <a:cubicBezTo>
                    <a:pt x="573" y="573"/>
                    <a:pt x="848" y="573"/>
                    <a:pt x="848" y="298"/>
                  </a:cubicBezTo>
                  <a:cubicBezTo>
                    <a:pt x="848" y="0"/>
                    <a:pt x="573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8105325" y="1689600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0" y="0"/>
                  </a:moveTo>
                  <a:cubicBezTo>
                    <a:pt x="298" y="0"/>
                    <a:pt x="298" y="0"/>
                    <a:pt x="298" y="298"/>
                  </a:cubicBezTo>
                  <a:cubicBezTo>
                    <a:pt x="298" y="573"/>
                    <a:pt x="298" y="573"/>
                    <a:pt x="0" y="573"/>
                  </a:cubicBezTo>
                  <a:lnTo>
                    <a:pt x="298" y="573"/>
                  </a:lnTo>
                  <a:cubicBezTo>
                    <a:pt x="298" y="573"/>
                    <a:pt x="573" y="573"/>
                    <a:pt x="573" y="298"/>
                  </a:cubicBezTo>
                  <a:cubicBezTo>
                    <a:pt x="573" y="0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7869325" y="1639750"/>
              <a:ext cx="121475" cy="121450"/>
            </a:xfrm>
            <a:custGeom>
              <a:avLst/>
              <a:gdLst/>
              <a:ahLst/>
              <a:cxnLst/>
              <a:rect l="l" t="t" r="r" b="b"/>
              <a:pathLst>
                <a:path w="4859" h="4858" extrusionOk="0">
                  <a:moveTo>
                    <a:pt x="2292" y="1"/>
                  </a:moveTo>
                  <a:cubicBezTo>
                    <a:pt x="1147" y="1"/>
                    <a:pt x="1" y="1146"/>
                    <a:pt x="1" y="2292"/>
                  </a:cubicBezTo>
                  <a:cubicBezTo>
                    <a:pt x="1" y="3712"/>
                    <a:pt x="1147" y="4858"/>
                    <a:pt x="2292" y="4858"/>
                  </a:cubicBezTo>
                  <a:cubicBezTo>
                    <a:pt x="3713" y="4858"/>
                    <a:pt x="4858" y="3712"/>
                    <a:pt x="4858" y="2292"/>
                  </a:cubicBezTo>
                  <a:cubicBezTo>
                    <a:pt x="4858" y="1146"/>
                    <a:pt x="3713" y="1"/>
                    <a:pt x="2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7883650" y="1639750"/>
              <a:ext cx="92825" cy="92825"/>
            </a:xfrm>
            <a:custGeom>
              <a:avLst/>
              <a:gdLst/>
              <a:ahLst/>
              <a:cxnLst/>
              <a:rect l="l" t="t" r="r" b="b"/>
              <a:pathLst>
                <a:path w="3713" h="3713" extrusionOk="0">
                  <a:moveTo>
                    <a:pt x="1719" y="1"/>
                  </a:moveTo>
                  <a:cubicBezTo>
                    <a:pt x="574" y="1"/>
                    <a:pt x="1" y="848"/>
                    <a:pt x="1" y="1994"/>
                  </a:cubicBezTo>
                  <a:cubicBezTo>
                    <a:pt x="1" y="2865"/>
                    <a:pt x="574" y="3712"/>
                    <a:pt x="1719" y="3712"/>
                  </a:cubicBezTo>
                  <a:cubicBezTo>
                    <a:pt x="2865" y="3712"/>
                    <a:pt x="3712" y="2865"/>
                    <a:pt x="3712" y="1994"/>
                  </a:cubicBezTo>
                  <a:cubicBezTo>
                    <a:pt x="3712" y="848"/>
                    <a:pt x="2865" y="1"/>
                    <a:pt x="1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7769100" y="16609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2567" y="0"/>
                  </a:moveTo>
                  <a:cubicBezTo>
                    <a:pt x="2567" y="0"/>
                    <a:pt x="2292" y="0"/>
                    <a:pt x="1719" y="298"/>
                  </a:cubicBezTo>
                  <a:lnTo>
                    <a:pt x="2567" y="298"/>
                  </a:lnTo>
                  <a:cubicBezTo>
                    <a:pt x="2567" y="298"/>
                    <a:pt x="2567" y="573"/>
                    <a:pt x="2292" y="871"/>
                  </a:cubicBezTo>
                  <a:cubicBezTo>
                    <a:pt x="2292" y="1146"/>
                    <a:pt x="1994" y="1444"/>
                    <a:pt x="1719" y="1719"/>
                  </a:cubicBezTo>
                  <a:cubicBezTo>
                    <a:pt x="1421" y="2017"/>
                    <a:pt x="1146" y="2017"/>
                    <a:pt x="848" y="2292"/>
                  </a:cubicBezTo>
                  <a:cubicBezTo>
                    <a:pt x="573" y="2589"/>
                    <a:pt x="275" y="2589"/>
                    <a:pt x="275" y="2589"/>
                  </a:cubicBezTo>
                  <a:cubicBezTo>
                    <a:pt x="275" y="2292"/>
                    <a:pt x="275" y="2292"/>
                    <a:pt x="573" y="2017"/>
                  </a:cubicBezTo>
                  <a:cubicBezTo>
                    <a:pt x="275" y="1719"/>
                    <a:pt x="275" y="1719"/>
                    <a:pt x="275" y="1444"/>
                  </a:cubicBezTo>
                  <a:lnTo>
                    <a:pt x="275" y="1719"/>
                  </a:lnTo>
                  <a:cubicBezTo>
                    <a:pt x="0" y="2017"/>
                    <a:pt x="0" y="2589"/>
                    <a:pt x="0" y="2589"/>
                  </a:cubicBezTo>
                  <a:cubicBezTo>
                    <a:pt x="275" y="2589"/>
                    <a:pt x="275" y="2864"/>
                    <a:pt x="275" y="2864"/>
                  </a:cubicBezTo>
                  <a:cubicBezTo>
                    <a:pt x="573" y="2864"/>
                    <a:pt x="848" y="2589"/>
                    <a:pt x="1146" y="2589"/>
                  </a:cubicBezTo>
                  <a:lnTo>
                    <a:pt x="1994" y="1719"/>
                  </a:lnTo>
                  <a:cubicBezTo>
                    <a:pt x="2292" y="1719"/>
                    <a:pt x="2292" y="1444"/>
                    <a:pt x="2567" y="1146"/>
                  </a:cubicBezTo>
                  <a:cubicBezTo>
                    <a:pt x="2864" y="573"/>
                    <a:pt x="2864" y="298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>
              <a:off x="7919175" y="1646625"/>
              <a:ext cx="85925" cy="79075"/>
            </a:xfrm>
            <a:custGeom>
              <a:avLst/>
              <a:gdLst/>
              <a:ahLst/>
              <a:cxnLst/>
              <a:rect l="l" t="t" r="r" b="b"/>
              <a:pathLst>
                <a:path w="3437" h="3163" extrusionOk="0">
                  <a:moveTo>
                    <a:pt x="1719" y="1"/>
                  </a:moveTo>
                  <a:cubicBezTo>
                    <a:pt x="871" y="1"/>
                    <a:pt x="0" y="573"/>
                    <a:pt x="0" y="1719"/>
                  </a:cubicBezTo>
                  <a:cubicBezTo>
                    <a:pt x="0" y="2590"/>
                    <a:pt x="871" y="3162"/>
                    <a:pt x="1719" y="3162"/>
                  </a:cubicBezTo>
                  <a:lnTo>
                    <a:pt x="2016" y="3162"/>
                  </a:lnTo>
                  <a:cubicBezTo>
                    <a:pt x="2864" y="3162"/>
                    <a:pt x="3437" y="2590"/>
                    <a:pt x="3437" y="1719"/>
                  </a:cubicBezTo>
                  <a:cubicBezTo>
                    <a:pt x="3437" y="871"/>
                    <a:pt x="2864" y="1"/>
                    <a:pt x="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>
              <a:off x="7933500" y="1646625"/>
              <a:ext cx="71600" cy="79075"/>
            </a:xfrm>
            <a:custGeom>
              <a:avLst/>
              <a:gdLst/>
              <a:ahLst/>
              <a:cxnLst/>
              <a:rect l="l" t="t" r="r" b="b"/>
              <a:pathLst>
                <a:path w="2864" h="3163" extrusionOk="0">
                  <a:moveTo>
                    <a:pt x="1443" y="1"/>
                  </a:moveTo>
                  <a:cubicBezTo>
                    <a:pt x="573" y="1"/>
                    <a:pt x="0" y="871"/>
                    <a:pt x="0" y="1719"/>
                  </a:cubicBezTo>
                  <a:cubicBezTo>
                    <a:pt x="0" y="2590"/>
                    <a:pt x="573" y="3162"/>
                    <a:pt x="1443" y="3162"/>
                  </a:cubicBezTo>
                  <a:cubicBezTo>
                    <a:pt x="2291" y="3162"/>
                    <a:pt x="2864" y="2590"/>
                    <a:pt x="2864" y="1719"/>
                  </a:cubicBezTo>
                  <a:cubicBezTo>
                    <a:pt x="2864" y="871"/>
                    <a:pt x="2291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29"/>
          <p:cNvGrpSpPr/>
          <p:nvPr/>
        </p:nvGrpSpPr>
        <p:grpSpPr>
          <a:xfrm>
            <a:off x="7017618" y="1741787"/>
            <a:ext cx="480000" cy="480025"/>
            <a:chOff x="6215150" y="2548750"/>
            <a:chExt cx="480000" cy="480025"/>
          </a:xfrm>
        </p:grpSpPr>
        <p:sp>
          <p:nvSpPr>
            <p:cNvPr id="5582" name="Google Shape;5582;p29"/>
            <p:cNvSpPr/>
            <p:nvPr/>
          </p:nvSpPr>
          <p:spPr>
            <a:xfrm>
              <a:off x="6215150" y="2548750"/>
              <a:ext cx="480000" cy="480025"/>
            </a:xfrm>
            <a:custGeom>
              <a:avLst/>
              <a:gdLst/>
              <a:ahLst/>
              <a:cxnLst/>
              <a:rect l="l" t="t" r="r" b="b"/>
              <a:pathLst>
                <a:path w="19200" h="19201" extrusionOk="0">
                  <a:moveTo>
                    <a:pt x="9737" y="1"/>
                  </a:moveTo>
                  <a:cubicBezTo>
                    <a:pt x="4307" y="1"/>
                    <a:pt x="0" y="4308"/>
                    <a:pt x="0" y="9463"/>
                  </a:cubicBezTo>
                  <a:cubicBezTo>
                    <a:pt x="0" y="14893"/>
                    <a:pt x="4307" y="19200"/>
                    <a:pt x="9737" y="19200"/>
                  </a:cubicBezTo>
                  <a:cubicBezTo>
                    <a:pt x="14892" y="19200"/>
                    <a:pt x="19200" y="14893"/>
                    <a:pt x="19200" y="9463"/>
                  </a:cubicBezTo>
                  <a:cubicBezTo>
                    <a:pt x="19200" y="4308"/>
                    <a:pt x="14892" y="1"/>
                    <a:pt x="9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>
              <a:off x="6294175" y="2613475"/>
              <a:ext cx="100275" cy="100275"/>
            </a:xfrm>
            <a:custGeom>
              <a:avLst/>
              <a:gdLst/>
              <a:ahLst/>
              <a:cxnLst/>
              <a:rect l="l" t="t" r="r" b="b"/>
              <a:pathLst>
                <a:path w="4011" h="4011" extrusionOk="0">
                  <a:moveTo>
                    <a:pt x="1994" y="1"/>
                  </a:moveTo>
                  <a:lnTo>
                    <a:pt x="1719" y="1719"/>
                  </a:lnTo>
                  <a:lnTo>
                    <a:pt x="1" y="1994"/>
                  </a:lnTo>
                  <a:lnTo>
                    <a:pt x="1719" y="2292"/>
                  </a:lnTo>
                  <a:lnTo>
                    <a:pt x="1994" y="4010"/>
                  </a:lnTo>
                  <a:lnTo>
                    <a:pt x="2292" y="2292"/>
                  </a:lnTo>
                  <a:lnTo>
                    <a:pt x="4010" y="1994"/>
                  </a:lnTo>
                  <a:lnTo>
                    <a:pt x="2292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>
              <a:off x="6515850" y="2771000"/>
              <a:ext cx="79075" cy="78500"/>
            </a:xfrm>
            <a:custGeom>
              <a:avLst/>
              <a:gdLst/>
              <a:ahLst/>
              <a:cxnLst/>
              <a:rect l="l" t="t" r="r" b="b"/>
              <a:pathLst>
                <a:path w="3163" h="3140" extrusionOk="0">
                  <a:moveTo>
                    <a:pt x="1719" y="0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719" y="3139"/>
                  </a:lnTo>
                  <a:lnTo>
                    <a:pt x="1719" y="1719"/>
                  </a:lnTo>
                  <a:lnTo>
                    <a:pt x="3162" y="1421"/>
                  </a:lnTo>
                  <a:lnTo>
                    <a:pt x="1719" y="1421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>
              <a:off x="6337150" y="2856900"/>
              <a:ext cx="57300" cy="57325"/>
            </a:xfrm>
            <a:custGeom>
              <a:avLst/>
              <a:gdLst/>
              <a:ahLst/>
              <a:cxnLst/>
              <a:rect l="l" t="t" r="r" b="b"/>
              <a:pathLst>
                <a:path w="2292" h="2293" extrusionOk="0">
                  <a:moveTo>
                    <a:pt x="1146" y="1"/>
                  </a:moveTo>
                  <a:lnTo>
                    <a:pt x="1146" y="1147"/>
                  </a:lnTo>
                  <a:lnTo>
                    <a:pt x="0" y="1147"/>
                  </a:lnTo>
                  <a:lnTo>
                    <a:pt x="1146" y="1421"/>
                  </a:lnTo>
                  <a:lnTo>
                    <a:pt x="1146" y="2292"/>
                  </a:lnTo>
                  <a:lnTo>
                    <a:pt x="1421" y="1421"/>
                  </a:lnTo>
                  <a:lnTo>
                    <a:pt x="2291" y="1147"/>
                  </a:lnTo>
                  <a:lnTo>
                    <a:pt x="1421" y="1147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>
              <a:off x="6380100" y="2699400"/>
              <a:ext cx="6900" cy="14350"/>
            </a:xfrm>
            <a:custGeom>
              <a:avLst/>
              <a:gdLst/>
              <a:ahLst/>
              <a:cxnLst/>
              <a:rect l="l" t="t" r="r" b="b"/>
              <a:pathLst>
                <a:path w="276" h="574" extrusionOk="0">
                  <a:moveTo>
                    <a:pt x="0" y="0"/>
                  </a:moveTo>
                  <a:lnTo>
                    <a:pt x="0" y="275"/>
                  </a:lnTo>
                  <a:lnTo>
                    <a:pt x="0" y="573"/>
                  </a:lnTo>
                  <a:lnTo>
                    <a:pt x="275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>
              <a:off x="6466025" y="2885550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1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>
              <a:off x="6580575" y="266332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>
              <a:off x="6472900" y="270627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>
              <a:off x="6623525" y="2749225"/>
              <a:ext cx="6900" cy="14350"/>
            </a:xfrm>
            <a:custGeom>
              <a:avLst/>
              <a:gdLst/>
              <a:ahLst/>
              <a:cxnLst/>
              <a:rect l="l" t="t" r="r" b="b"/>
              <a:pathLst>
                <a:path w="276" h="574" extrusionOk="0">
                  <a:moveTo>
                    <a:pt x="276" y="1"/>
                  </a:moveTo>
                  <a:lnTo>
                    <a:pt x="1" y="299"/>
                  </a:lnTo>
                  <a:lnTo>
                    <a:pt x="276" y="573"/>
                  </a:lnTo>
                  <a:lnTo>
                    <a:pt x="276" y="29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>
              <a:off x="6544500" y="260602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1"/>
                  </a:moveTo>
                  <a:lnTo>
                    <a:pt x="0" y="299"/>
                  </a:lnTo>
                  <a:lnTo>
                    <a:pt x="298" y="574"/>
                  </a:lnTo>
                  <a:lnTo>
                    <a:pt x="573" y="29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6279875" y="289987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6451700" y="257052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6551925" y="2978350"/>
              <a:ext cx="6900" cy="14325"/>
            </a:xfrm>
            <a:custGeom>
              <a:avLst/>
              <a:gdLst/>
              <a:ahLst/>
              <a:cxnLst/>
              <a:rect l="l" t="t" r="r" b="b"/>
              <a:pathLst>
                <a:path w="276" h="573" extrusionOk="0">
                  <a:moveTo>
                    <a:pt x="1" y="0"/>
                  </a:moveTo>
                  <a:lnTo>
                    <a:pt x="1" y="298"/>
                  </a:lnTo>
                  <a:lnTo>
                    <a:pt x="1" y="573"/>
                  </a:lnTo>
                  <a:lnTo>
                    <a:pt x="276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6265550" y="267762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1"/>
                  </a:moveTo>
                  <a:lnTo>
                    <a:pt x="0" y="299"/>
                  </a:lnTo>
                  <a:lnTo>
                    <a:pt x="275" y="574"/>
                  </a:lnTo>
                  <a:lnTo>
                    <a:pt x="573" y="299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0"/>
          <p:cNvSpPr txBox="1">
            <a:spLocks noGrp="1"/>
          </p:cNvSpPr>
          <p:nvPr>
            <p:ph type="subTitle" idx="1"/>
          </p:nvPr>
        </p:nvSpPr>
        <p:spPr>
          <a:xfrm>
            <a:off x="1977213" y="3264669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EQUILIBRIUM</a:t>
            </a:r>
            <a:endParaRPr/>
          </a:p>
        </p:txBody>
      </p:sp>
      <p:sp>
        <p:nvSpPr>
          <p:cNvPr id="5601" name="Google Shape;5601;p30"/>
          <p:cNvSpPr txBox="1">
            <a:spLocks noGrp="1"/>
          </p:cNvSpPr>
          <p:nvPr>
            <p:ph type="subTitle" idx="2"/>
          </p:nvPr>
        </p:nvSpPr>
        <p:spPr>
          <a:xfrm>
            <a:off x="1361163" y="3706400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Energy balance between coronal heating and losses by radiation and thermal conduction.</a:t>
            </a:r>
            <a:endParaRPr sz="1600"/>
          </a:p>
        </p:txBody>
      </p:sp>
      <p:sp>
        <p:nvSpPr>
          <p:cNvPr id="5602" name="Google Shape;5602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EBTEL - Enthalpy Based Time Evolution of Loops</a:t>
            </a:r>
            <a:endParaRPr/>
          </a:p>
        </p:txBody>
      </p:sp>
      <p:sp>
        <p:nvSpPr>
          <p:cNvPr id="5603" name="Google Shape;5603;p30"/>
          <p:cNvSpPr txBox="1">
            <a:spLocks noGrp="1"/>
          </p:cNvSpPr>
          <p:nvPr>
            <p:ph type="subTitle" idx="3"/>
          </p:nvPr>
        </p:nvSpPr>
        <p:spPr>
          <a:xfrm>
            <a:off x="5552838" y="3264683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ENTHAPLY</a:t>
            </a:r>
            <a:endParaRPr/>
          </a:p>
        </p:txBody>
      </p:sp>
      <p:sp>
        <p:nvSpPr>
          <p:cNvPr id="5604" name="Google Shape;5604;p30"/>
          <p:cNvSpPr txBox="1">
            <a:spLocks noGrp="1"/>
          </p:cNvSpPr>
          <p:nvPr>
            <p:ph type="subTitle" idx="4"/>
          </p:nvPr>
        </p:nvSpPr>
        <p:spPr>
          <a:xfrm>
            <a:off x="4936788" y="3706425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Equate enthalpy flux of plasma with change in heat flux relative to radiation loss rate in the transition region.</a:t>
            </a:r>
            <a:endParaRPr sz="1600"/>
          </a:p>
        </p:txBody>
      </p:sp>
      <p:pic>
        <p:nvPicPr>
          <p:cNvPr id="5605" name="Google Shape;5605;p30" descr="{&quot;code&quot;:&quot;$$\\frac{d\\bar{P}}{dt}\\approx\\frac{2}{3}\\left[\\bar{Q}-\\frac{1}{L}\\left(R_{c}+R_{tr}\\right)-\\frac{F}{L}\\left(1-\\frac{3}{2}\\frac{k\\bar{T}}{\\varepsilon}\\right)\\right]$$&quot;,&quot;font&quot;:{&quot;color&quot;:&quot;#ffffff&quot;,&quot;size&quot;:12,&quot;family&quot;:&quot;Arial&quot;},&quot;aid&quot;:null,&quot;id&quot;:&quot;1&quot;,&quot;type&quot;:&quot;$$&quot;,&quot;backgroundColor&quot;:&quot;#000000&quot;,&quot;backgroundColorModified&quot;:null,&quot;ts&quot;:1657268050982,&quot;cs&quot;:&quot;65kJd1eVvIvXY6IEv4zDuw==&quot;,&quot;size&quot;:{&quot;width&quot;:387.3333333333333,&quot;height&quot;:45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13" y="1137245"/>
            <a:ext cx="6154571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30" descr="{&quot;type&quot;:&quot;$$&quot;,&quot;font&quot;:{&quot;color&quot;:&quot;#ffffff&quot;,&quot;family&quot;:&quot;Arial&quot;,&quot;size&quot;:12},&quot;code&quot;:&quot;$$\\frac{d\\bar{n}}{dt}=-\\frac{c_{2}}{5c_{3}kL\\bar{T}}\\left(F_{0}+R_{tr}\\right)+\\frac{F}{\\varepsilon L}\\left(1-\\frac{c_{2}}{5c_{3}}\\frac{\\varepsilon}{k\\bar{T}}\\right)$$&quot;,&quot;backgroundColorModified&quot;:null,&quot;aid&quot;:null,&quot;backgroundColor&quot;:&quot;#000000&quot;,&quot;id&quot;:&quot;2&quot;,&quot;ts&quot;:1657268267415,&quot;cs&quot;:&quot;SbCdFRJItm/bvay7ccsWKg==&quot;,&quot;size&quot;:{&quot;width&quot;:395,&quot;height&quot;:46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74" y="2068638"/>
            <a:ext cx="6952075" cy="8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5607" name="Google Shape;5607;p30"/>
          <p:cNvSpPr txBox="1"/>
          <p:nvPr/>
        </p:nvSpPr>
        <p:spPr>
          <a:xfrm>
            <a:off x="7147200" y="4794575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(Klimchuk et al., 2008)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2733150" y="4160339"/>
            <a:ext cx="3677700" cy="10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UV Footprint Calorimeter Method. The brightness of loop feet is proportional to the heating of the loops.</a:t>
            </a:r>
            <a:endParaRPr sz="1600" dirty="0"/>
          </a:p>
        </p:txBody>
      </p:sp>
      <p:sp>
        <p:nvSpPr>
          <p:cNvPr id="5613" name="Google Shape;5613;p31"/>
          <p:cNvSpPr txBox="1">
            <a:spLocks noGrp="1"/>
          </p:cNvSpPr>
          <p:nvPr>
            <p:ph type="ctrTitle"/>
          </p:nvPr>
        </p:nvSpPr>
        <p:spPr>
          <a:xfrm>
            <a:off x="2733150" y="3577797"/>
            <a:ext cx="3677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UFC</a:t>
            </a:r>
            <a:endParaRPr dirty="0"/>
          </a:p>
        </p:txBody>
      </p:sp>
      <p:pic>
        <p:nvPicPr>
          <p:cNvPr id="5614" name="Google Shape;5614;p31" descr="{&quot;type&quot;:&quot;$$&quot;,&quot;backgroundColorModified&quot;:null,&quot;aid&quot;:null,&quot;backgroundColor&quot;:&quot;#000000&quot;,&quot;id&quot;:&quot;3&quot;,&quot;font&quot;:{&quot;color&quot;:&quot;#ffffff&quot;,&quot;size&quot;:12,&quot;family&quot;:&quot;Arial&quot;},&quot;code&quot;:&quot;$$H_{i}\\left(t\\right)=\\lambda\\left[I_{i}q\\left(\\frac{\\left|t-t_{i}\\right|}{\\tau_{i}}\\right)\\right]^{\\alpha}$$&quot;,&quot;ts&quot;:1657270036905,&quot;cs&quot;:&quot;xV+JO9sp2u7xlQHHl9DMFQ==&quot;,&quot;size&quot;:{&quot;width&quot;:216.5,&quot;height&quot;:4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50" y="1755700"/>
            <a:ext cx="3677700" cy="7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5" name="Google Shape;5615;p31"/>
          <p:cNvSpPr txBox="1"/>
          <p:nvPr/>
        </p:nvSpPr>
        <p:spPr>
          <a:xfrm>
            <a:off x="7615800" y="4799625"/>
            <a:ext cx="152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(Qiu et al., 2012)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16" name="Google Shape;56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25" y="297750"/>
            <a:ext cx="4633925" cy="29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1" name="Google Shape;5621;p32"/>
          <p:cNvGrpSpPr/>
          <p:nvPr/>
        </p:nvGrpSpPr>
        <p:grpSpPr>
          <a:xfrm flipH="1">
            <a:off x="237536" y="311650"/>
            <a:ext cx="8643220" cy="4409079"/>
            <a:chOff x="357850" y="311660"/>
            <a:chExt cx="8409438" cy="4409079"/>
          </a:xfrm>
        </p:grpSpPr>
        <p:grpSp>
          <p:nvGrpSpPr>
            <p:cNvPr id="5622" name="Google Shape;5622;p32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623" name="Google Shape;5623;p32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32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32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32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32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32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9" name="Google Shape;5629;p32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630" name="Google Shape;5630;p32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31" name="Google Shape;5631;p32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32" name="Google Shape;5632;p32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3" name="Google Shape;5633;p32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4" name="Google Shape;5634;p32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35" name="Google Shape;5635;p32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636" name="Google Shape;5636;p3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37" name="Google Shape;5637;p3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3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3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0" name="Google Shape;5640;p32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641" name="Google Shape;5641;p3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2" name="Google Shape;5642;p3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3" name="Google Shape;5643;p3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3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3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3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3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8" name="Google Shape;5648;p32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649" name="Google Shape;5649;p32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650" name="Google Shape;5650;p32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51" name="Google Shape;5651;p32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2" name="Google Shape;5652;p32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3" name="Google Shape;5653;p32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4" name="Google Shape;5654;p32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55" name="Google Shape;5655;p32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6" name="Google Shape;5656;p32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657" name="Google Shape;5657;p32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32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32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32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1" name="Google Shape;5661;p32"/>
          <p:cNvGrpSpPr/>
          <p:nvPr/>
        </p:nvGrpSpPr>
        <p:grpSpPr>
          <a:xfrm>
            <a:off x="4304513" y="319045"/>
            <a:ext cx="4505613" cy="4505613"/>
            <a:chOff x="4973775" y="711725"/>
            <a:chExt cx="3166500" cy="3166500"/>
          </a:xfrm>
        </p:grpSpPr>
        <p:sp>
          <p:nvSpPr>
            <p:cNvPr id="5662" name="Google Shape;5662;p32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2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2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2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2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2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8" name="Google Shape;5668;p32"/>
          <p:cNvSpPr txBox="1">
            <a:spLocks noGrp="1"/>
          </p:cNvSpPr>
          <p:nvPr>
            <p:ph type="subTitle" idx="1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Simulating magnetic field loops from HMI data.</a:t>
            </a:r>
            <a:endParaRPr sz="2400"/>
          </a:p>
        </p:txBody>
      </p:sp>
      <p:sp>
        <p:nvSpPr>
          <p:cNvPr id="5669" name="Google Shape;5669;p32"/>
          <p:cNvSpPr txBox="1">
            <a:spLocks noGrp="1"/>
          </p:cNvSpPr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Magnetic Extrapolation</a:t>
            </a:r>
            <a:endParaRPr sz="4000"/>
          </a:p>
        </p:txBody>
      </p:sp>
      <p:pic>
        <p:nvPicPr>
          <p:cNvPr id="5670" name="Google Shape;5670;p32"/>
          <p:cNvPicPr preferRelativeResize="0"/>
          <p:nvPr/>
        </p:nvPicPr>
        <p:blipFill rotWithShape="1">
          <a:blip r:embed="rId3">
            <a:alphaModFix/>
          </a:blip>
          <a:srcRect l="17113" t="10729" r="18836" b="8533"/>
          <a:stretch/>
        </p:blipFill>
        <p:spPr>
          <a:xfrm>
            <a:off x="4923925" y="938650"/>
            <a:ext cx="32661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1" name="Google Shape;5671;p32"/>
          <p:cNvSpPr/>
          <p:nvPr/>
        </p:nvSpPr>
        <p:spPr>
          <a:xfrm>
            <a:off x="8679538" y="4325883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p33"/>
          <p:cNvSpPr txBox="1">
            <a:spLocks noGrp="1"/>
          </p:cNvSpPr>
          <p:nvPr>
            <p:ph type="subTitle" idx="1"/>
          </p:nvPr>
        </p:nvSpPr>
        <p:spPr>
          <a:xfrm>
            <a:off x="2733150" y="4522150"/>
            <a:ext cx="36777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Modifying loop coordinates to be processed by SynthesizAR.</a:t>
            </a:r>
            <a:endParaRPr sz="1600"/>
          </a:p>
        </p:txBody>
      </p:sp>
      <p:sp>
        <p:nvSpPr>
          <p:cNvPr id="5677" name="Google Shape;5677;p33"/>
          <p:cNvSpPr txBox="1">
            <a:spLocks noGrp="1"/>
          </p:cNvSpPr>
          <p:nvPr>
            <p:ph type="ctrTitle"/>
          </p:nvPr>
        </p:nvSpPr>
        <p:spPr>
          <a:xfrm>
            <a:off x="2634600" y="3957850"/>
            <a:ext cx="3874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LOOPS</a:t>
            </a:r>
            <a:endParaRPr/>
          </a:p>
        </p:txBody>
      </p:sp>
      <p:pic>
        <p:nvPicPr>
          <p:cNvPr id="5678" name="Google Shape;56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38" y="149475"/>
            <a:ext cx="4341124" cy="3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3" name="Google Shape;5683;p34"/>
          <p:cNvGrpSpPr/>
          <p:nvPr/>
        </p:nvGrpSpPr>
        <p:grpSpPr>
          <a:xfrm>
            <a:off x="407650" y="440920"/>
            <a:ext cx="5683533" cy="4193640"/>
            <a:chOff x="407650" y="440920"/>
            <a:chExt cx="5683533" cy="4193640"/>
          </a:xfrm>
        </p:grpSpPr>
        <p:grpSp>
          <p:nvGrpSpPr>
            <p:cNvPr id="5684" name="Google Shape;5684;p34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5685" name="Google Shape;5685;p34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34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34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34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9" name="Google Shape;5689;p34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5690" name="Google Shape;5690;p3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91" name="Google Shape;5691;p3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92" name="Google Shape;5692;p3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3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4" name="Google Shape;5694;p3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95" name="Google Shape;5695;p34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5696" name="Google Shape;5696;p34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97" name="Google Shape;5697;p34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34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34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34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1" name="Google Shape;5701;p34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5702" name="Google Shape;5702;p3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03" name="Google Shape;5703;p3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3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3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6" name="Google Shape;5706;p34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5707" name="Google Shape;5707;p34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5708" name="Google Shape;5708;p34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9" name="Google Shape;5709;p34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10" name="Google Shape;5710;p34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11" name="Google Shape;5711;p34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5712" name="Google Shape;5712;p3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13" name="Google Shape;5713;p3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14" name="Google Shape;5714;p3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3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3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3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3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0" name="Google Shape;5720;p34"/>
          <p:cNvSpPr txBox="1">
            <a:spLocks noGrp="1"/>
          </p:cNvSpPr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LOOPS</a:t>
            </a:r>
            <a:endParaRPr/>
          </a:p>
        </p:txBody>
      </p:sp>
      <p:pic>
        <p:nvPicPr>
          <p:cNvPr id="5721" name="Google Shape;57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902" y="241650"/>
            <a:ext cx="4138098" cy="3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2" name="Google Shape;57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00" y="241650"/>
            <a:ext cx="4161749" cy="33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7" name="Google Shape;5727;p35"/>
          <p:cNvGrpSpPr/>
          <p:nvPr/>
        </p:nvGrpSpPr>
        <p:grpSpPr>
          <a:xfrm>
            <a:off x="7176774" y="1017691"/>
            <a:ext cx="3934264" cy="3934264"/>
            <a:chOff x="2910175" y="1323050"/>
            <a:chExt cx="3323700" cy="3323700"/>
          </a:xfrm>
        </p:grpSpPr>
        <p:sp>
          <p:nvSpPr>
            <p:cNvPr id="5728" name="Google Shape;5728;p35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5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5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1" name="Google Shape;573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PREVIOUSLY</a:t>
            </a:r>
            <a:endParaRPr dirty="0"/>
          </a:p>
        </p:txBody>
      </p:sp>
      <p:sp>
        <p:nvSpPr>
          <p:cNvPr id="5732" name="Google Shape;5732;p35"/>
          <p:cNvSpPr txBox="1"/>
          <p:nvPr/>
        </p:nvSpPr>
        <p:spPr>
          <a:xfrm>
            <a:off x="2313425" y="2158048"/>
            <a:ext cx="2019300" cy="5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Accurately import loop coordinates in Stonyhurst frame.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3" name="Google Shape;5733;p35"/>
          <p:cNvSpPr txBox="1"/>
          <p:nvPr/>
        </p:nvSpPr>
        <p:spPr>
          <a:xfrm>
            <a:off x="2313425" y="3849399"/>
            <a:ext cx="2019300" cy="5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Iterate synthetic observations over actual time evolution.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4" name="Google Shape;5734;p35"/>
          <p:cNvSpPr txBox="1"/>
          <p:nvPr/>
        </p:nvSpPr>
        <p:spPr>
          <a:xfrm>
            <a:off x="4811524" y="2158055"/>
            <a:ext cx="2019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Read in EBTEL results for each loop.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5" name="Google Shape;5735;p35"/>
          <p:cNvSpPr txBox="1"/>
          <p:nvPr/>
        </p:nvSpPr>
        <p:spPr>
          <a:xfrm>
            <a:off x="4811524" y="3849405"/>
            <a:ext cx="2019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Compare synthetic images to actual data.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6" name="Google Shape;5736;p35"/>
          <p:cNvSpPr txBox="1"/>
          <p:nvPr/>
        </p:nvSpPr>
        <p:spPr>
          <a:xfrm>
            <a:off x="2513225" y="1666867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COORDINATES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7" name="Google Shape;5737;p35"/>
          <p:cNvSpPr txBox="1"/>
          <p:nvPr/>
        </p:nvSpPr>
        <p:spPr>
          <a:xfrm>
            <a:off x="5011324" y="3358217"/>
            <a:ext cx="1619700" cy="3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COMPARE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8" name="Google Shape;5738;p35"/>
          <p:cNvSpPr txBox="1"/>
          <p:nvPr/>
        </p:nvSpPr>
        <p:spPr>
          <a:xfrm>
            <a:off x="5011324" y="1666880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EBTEL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39" name="Google Shape;5739;p35"/>
          <p:cNvSpPr txBox="1"/>
          <p:nvPr/>
        </p:nvSpPr>
        <p:spPr>
          <a:xfrm>
            <a:off x="2513225" y="335823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TIME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5740" name="Google Shape;5740;p35"/>
          <p:cNvGrpSpPr/>
          <p:nvPr/>
        </p:nvGrpSpPr>
        <p:grpSpPr>
          <a:xfrm>
            <a:off x="-1971826" y="1017691"/>
            <a:ext cx="3934264" cy="3934264"/>
            <a:chOff x="2910175" y="1323050"/>
            <a:chExt cx="3323700" cy="3323700"/>
          </a:xfrm>
        </p:grpSpPr>
        <p:sp>
          <p:nvSpPr>
            <p:cNvPr id="5741" name="Google Shape;5741;p35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5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5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44" name="Google Shape;5744;p35"/>
          <p:cNvPicPr preferRelativeResize="0"/>
          <p:nvPr/>
        </p:nvPicPr>
        <p:blipFill rotWithShape="1">
          <a:blip r:embed="rId3">
            <a:alphaModFix/>
          </a:blip>
          <a:srcRect l="-20267" t="15853" r="30030" b="13148"/>
          <a:stretch/>
        </p:blipFill>
        <p:spPr>
          <a:xfrm>
            <a:off x="-1493750" y="1495750"/>
            <a:ext cx="2978100" cy="29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45" name="Google Shape;5745;p35"/>
          <p:cNvPicPr preferRelativeResize="0"/>
          <p:nvPr/>
        </p:nvPicPr>
        <p:blipFill rotWithShape="1">
          <a:blip r:embed="rId4">
            <a:alphaModFix/>
          </a:blip>
          <a:srcRect l="2140" r="28573"/>
          <a:stretch/>
        </p:blipFill>
        <p:spPr>
          <a:xfrm>
            <a:off x="7654863" y="1495775"/>
            <a:ext cx="2978100" cy="297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0"/>
          <p:cNvSpPr txBox="1">
            <a:spLocks noGrp="1"/>
          </p:cNvSpPr>
          <p:nvPr>
            <p:ph type="subTitle" idx="1"/>
          </p:nvPr>
        </p:nvSpPr>
        <p:spPr>
          <a:xfrm>
            <a:off x="1971463" y="4593427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BEFORE</a:t>
            </a:r>
            <a:endParaRPr dirty="0"/>
          </a:p>
        </p:txBody>
      </p:sp>
      <p:sp>
        <p:nvSpPr>
          <p:cNvPr id="5603" name="Google Shape;5603;p30"/>
          <p:cNvSpPr txBox="1">
            <a:spLocks noGrp="1"/>
          </p:cNvSpPr>
          <p:nvPr>
            <p:ph type="subTitle" idx="3"/>
          </p:nvPr>
        </p:nvSpPr>
        <p:spPr>
          <a:xfrm>
            <a:off x="5552838" y="4593427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</a:t>
            </a:r>
            <a:endParaRPr dirty="0"/>
          </a:p>
        </p:txBody>
      </p:sp>
      <p:sp>
        <p:nvSpPr>
          <p:cNvPr id="5607" name="Google Shape;5607;p30"/>
          <p:cNvSpPr txBox="1"/>
          <p:nvPr/>
        </p:nvSpPr>
        <p:spPr>
          <a:xfrm>
            <a:off x="7147200" y="4794575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(Klimchuk et al., 2008)</a:t>
            </a:r>
            <a:endParaRPr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1362F4-9E82-8B97-8478-D8BDBD97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COORDINATES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5EE5D-7B1F-29B8-DEAC-2BA0950D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3" y="1331105"/>
            <a:ext cx="4332717" cy="2883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F96D3-D794-891A-C369-5828B635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72" y="1172614"/>
            <a:ext cx="4012852" cy="31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73086"/>
      </p:ext>
    </p:extLst>
  </p:cSld>
  <p:clrMapOvr>
    <a:masterClrMapping/>
  </p:clrMapOvr>
</p:sld>
</file>

<file path=ppt/theme/theme1.xml><?xml version="1.0" encoding="utf-8"?>
<a:theme xmlns:a="http://schemas.openxmlformats.org/drawingml/2006/main" name="Dark Astronomy Thesis by Slidesgo">
  <a:themeElements>
    <a:clrScheme name="Simple Light">
      <a:dk1>
        <a:srgbClr val="FFFFFF"/>
      </a:dk1>
      <a:lt1>
        <a:srgbClr val="000000"/>
      </a:lt1>
      <a:dk2>
        <a:srgbClr val="D0E0E3"/>
      </a:dk2>
      <a:lt2>
        <a:srgbClr val="76A5AF"/>
      </a:lt2>
      <a:accent1>
        <a:srgbClr val="45818E"/>
      </a:accent1>
      <a:accent2>
        <a:srgbClr val="134F5C"/>
      </a:accent2>
      <a:accent3>
        <a:srgbClr val="EA9999"/>
      </a:accent3>
      <a:accent4>
        <a:srgbClr val="F4CCCC"/>
      </a:accent4>
      <a:accent5>
        <a:srgbClr val="FFF2CC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461</Words>
  <Application>Microsoft Office PowerPoint</Application>
  <PresentationFormat>On-screen Show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Nunito</vt:lpstr>
      <vt:lpstr>Mountains of Christmas</vt:lpstr>
      <vt:lpstr>Dosis</vt:lpstr>
      <vt:lpstr>Arial</vt:lpstr>
      <vt:lpstr>Poppins</vt:lpstr>
      <vt:lpstr>Hind Siliguri Medium</vt:lpstr>
      <vt:lpstr>Patua One</vt:lpstr>
      <vt:lpstr>Nunito Sans</vt:lpstr>
      <vt:lpstr>Dark Astronomy Thesis by Slidesgo</vt:lpstr>
      <vt:lpstr>SYNTHETICALLY OBSERVING EBTEL MODELED SOLAR FLARES: Week 8 Update</vt:lpstr>
      <vt:lpstr>PROCESS</vt:lpstr>
      <vt:lpstr>EBTEL - Enthalpy Based Time Evolution of Loops</vt:lpstr>
      <vt:lpstr>UFC</vt:lpstr>
      <vt:lpstr>Magnetic Extrapolation</vt:lpstr>
      <vt:lpstr>IMPORTING LOOPS</vt:lpstr>
      <vt:lpstr>SYNTHETIC LOOPS</vt:lpstr>
      <vt:lpstr>PREVIOUSLY</vt:lpstr>
      <vt:lpstr>CORRECT COORDINATES</vt:lpstr>
      <vt:lpstr>EBTEL RESULTS</vt:lpstr>
      <vt:lpstr>PLOTTING</vt:lpstr>
      <vt:lpstr>LIGHT CURVES</vt:lpstr>
      <vt:lpstr>ANIMATIONS</vt:lpstr>
      <vt:lpstr>BIBLIOGRAPHICAL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SYNTHETICALLY OBSERVING EBTEL MODELED SOLAR FLARES: Week 8 Update</dc:title>
  <dc:creator>Brock Parker</dc:creator>
  <cp:lastModifiedBy>Brock Parker</cp:lastModifiedBy>
  <cp:revision>2</cp:revision>
  <dcterms:modified xsi:type="dcterms:W3CDTF">2022-07-22T17:42:14Z</dcterms:modified>
</cp:coreProperties>
</file>